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23" r:id="rId6"/>
    <p:sldMasterId id="2147483715" r:id="rId7"/>
  </p:sldMasterIdLst>
  <p:notesMasterIdLst>
    <p:notesMasterId r:id="rId31"/>
  </p:notesMasterIdLst>
  <p:handoutMasterIdLst>
    <p:handoutMasterId r:id="rId32"/>
  </p:handoutMasterIdLst>
  <p:sldIdLst>
    <p:sldId id="323" r:id="rId8"/>
    <p:sldId id="721" r:id="rId9"/>
    <p:sldId id="695" r:id="rId10"/>
    <p:sldId id="660" r:id="rId11"/>
    <p:sldId id="719" r:id="rId12"/>
    <p:sldId id="679" r:id="rId13"/>
    <p:sldId id="687" r:id="rId14"/>
    <p:sldId id="691" r:id="rId15"/>
    <p:sldId id="693" r:id="rId16"/>
    <p:sldId id="696" r:id="rId17"/>
    <p:sldId id="720" r:id="rId18"/>
    <p:sldId id="694" r:id="rId19"/>
    <p:sldId id="671" r:id="rId20"/>
    <p:sldId id="697" r:id="rId21"/>
    <p:sldId id="706" r:id="rId22"/>
    <p:sldId id="717" r:id="rId23"/>
    <p:sldId id="707" r:id="rId24"/>
    <p:sldId id="713" r:id="rId25"/>
    <p:sldId id="683" r:id="rId26"/>
    <p:sldId id="712" r:id="rId27"/>
    <p:sldId id="698" r:id="rId28"/>
    <p:sldId id="703" r:id="rId29"/>
    <p:sldId id="480" r:id="rId30"/>
  </p:sldIdLst>
  <p:sldSz cx="9144000" cy="5143500" type="screen16x9"/>
  <p:notesSz cx="6797675" cy="9926638"/>
  <p:custDataLst>
    <p:tags r:id="rId33"/>
  </p:custDataLst>
  <p:defaultTextStyle>
    <a:defPPr>
      <a:defRPr lang="de-DE"/>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867" userDrawn="1">
          <p15:clr>
            <a:srgbClr val="A4A3A4"/>
          </p15:clr>
        </p15:guide>
        <p15:guide id="2" orient="horz" pos="169" userDrawn="1">
          <p15:clr>
            <a:srgbClr val="A4A3A4"/>
          </p15:clr>
        </p15:guide>
        <p15:guide id="5" pos="226" userDrawn="1">
          <p15:clr>
            <a:srgbClr val="A4A3A4"/>
          </p15:clr>
        </p15:guide>
        <p15:guide id="6" pos="2812" userDrawn="1">
          <p15:clr>
            <a:srgbClr val="A4A3A4"/>
          </p15:clr>
        </p15:guide>
        <p15:guide id="8" orient="horz" pos="486" userDrawn="1">
          <p15:clr>
            <a:srgbClr val="A4A3A4"/>
          </p15:clr>
        </p15:guide>
        <p15:guide id="9" orient="horz" pos="1166" userDrawn="1">
          <p15:clr>
            <a:srgbClr val="A4A3A4"/>
          </p15:clr>
        </p15:guide>
        <p15:guide id="11" pos="5534" userDrawn="1">
          <p15:clr>
            <a:srgbClr val="A4A3A4"/>
          </p15:clr>
        </p15:guide>
        <p15:guide id="12" orient="horz" pos="2981" userDrawn="1">
          <p15:clr>
            <a:srgbClr val="A4A3A4"/>
          </p15:clr>
        </p15:guide>
        <p15:guide id="13" pos="2880" userDrawn="1">
          <p15:clr>
            <a:srgbClr val="A4A3A4"/>
          </p15:clr>
        </p15:guide>
        <p15:guide id="14" pos="2948"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euermann, Ulrike" initials="SU" lastIdx="12" clrIdx="0"/>
  <p:cmAuthor id="1" name="Ufen, Tjark" initials="TU" lastIdx="10" clrIdx="1"/>
  <p:cmAuthor id="2" name="Wohlert-Mohr, Christine" initials="WC" lastIdx="3" clrIdx="2">
    <p:extLst>
      <p:ext uri="{19B8F6BF-5375-455C-9EA6-DF929625EA0E}">
        <p15:presenceInfo xmlns:p15="http://schemas.microsoft.com/office/powerpoint/2012/main" userId="S::Christine.Wohlert-Mohr@hpa.hamburg.de::228cced0-163f-4e6e-9aa2-8e6dd62f0c59" providerId="AD"/>
      </p:ext>
    </p:extLst>
  </p:cmAuthor>
  <p:cmAuthor id="3" name="Schlieter, Ina" initials="SI" lastIdx="2" clrIdx="3">
    <p:extLst>
      <p:ext uri="{19B8F6BF-5375-455C-9EA6-DF929625EA0E}">
        <p15:presenceInfo xmlns:p15="http://schemas.microsoft.com/office/powerpoint/2012/main" userId="S::Ina.Schlieter@hpa.hamburg.de::47cb226b-1ea2-4ee3-b04f-adfc5fb41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F2F2"/>
    <a:srgbClr val="002C57"/>
    <a:srgbClr val="000408"/>
    <a:srgbClr val="092EA3"/>
    <a:srgbClr val="00338D"/>
    <a:srgbClr val="EB695F"/>
    <a:srgbClr val="7F7F7F"/>
    <a:srgbClr val="C8DFDF"/>
    <a:srgbClr val="F29C00"/>
    <a:srgbClr val="009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65" autoAdjust="0"/>
    <p:restoredTop sz="87314" autoAdjust="0"/>
  </p:normalViewPr>
  <p:slideViewPr>
    <p:cSldViewPr snapToGrid="0">
      <p:cViewPr varScale="1">
        <p:scale>
          <a:sx n="122" d="100"/>
          <a:sy n="122" d="100"/>
        </p:scale>
        <p:origin x="834" y="102"/>
      </p:cViewPr>
      <p:guideLst>
        <p:guide orient="horz" pos="2867"/>
        <p:guide orient="horz" pos="169"/>
        <p:guide pos="226"/>
        <p:guide pos="2812"/>
        <p:guide orient="horz" pos="486"/>
        <p:guide orient="horz" pos="1166"/>
        <p:guide pos="5534"/>
        <p:guide orient="horz" pos="2981"/>
        <p:guide pos="2880"/>
        <p:guide pos="294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1" d="100"/>
          <a:sy n="91" d="100"/>
        </p:scale>
        <p:origin x="-3822"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2"/>
            <a:ext cx="2944813" cy="496332"/>
          </a:xfrm>
          <a:prstGeom prst="rect">
            <a:avLst/>
          </a:prstGeom>
          <a:noFill/>
          <a:ln w="9525">
            <a:noFill/>
            <a:miter lim="800000"/>
            <a:headEnd/>
            <a:tailEnd/>
          </a:ln>
          <a:effectLst/>
        </p:spPr>
        <p:txBody>
          <a:bodyPr vert="horz" wrap="square" lIns="94339" tIns="47169" rIns="94339" bIns="47169" numCol="1" anchor="t" anchorCtr="0" compatLnSpc="1">
            <a:prstTxWarp prst="textNoShape">
              <a:avLst/>
            </a:prstTxWarp>
          </a:bodyPr>
          <a:lstStyle>
            <a:lvl1pPr defTabSz="942878">
              <a:spcBef>
                <a:spcPct val="0"/>
              </a:spcBef>
              <a:spcAft>
                <a:spcPct val="0"/>
              </a:spcAft>
              <a:buClrTx/>
              <a:buFontTx/>
              <a:buNone/>
              <a:defRPr sz="1200">
                <a:latin typeface="Arial" charset="0"/>
              </a:defRPr>
            </a:lvl1pPr>
          </a:lstStyle>
          <a:p>
            <a:pPr>
              <a:defRPr/>
            </a:pPr>
            <a:endParaRPr lang="en-US"/>
          </a:p>
        </p:txBody>
      </p:sp>
      <p:sp>
        <p:nvSpPr>
          <p:cNvPr id="6147" name="Rectangle 3"/>
          <p:cNvSpPr>
            <a:spLocks noGrp="1" noChangeArrowheads="1"/>
          </p:cNvSpPr>
          <p:nvPr>
            <p:ph type="dt" sz="quarter" idx="1"/>
          </p:nvPr>
        </p:nvSpPr>
        <p:spPr bwMode="auto">
          <a:xfrm>
            <a:off x="3851277" y="2"/>
            <a:ext cx="2944813" cy="496332"/>
          </a:xfrm>
          <a:prstGeom prst="rect">
            <a:avLst/>
          </a:prstGeom>
          <a:noFill/>
          <a:ln w="9525">
            <a:noFill/>
            <a:miter lim="800000"/>
            <a:headEnd/>
            <a:tailEnd/>
          </a:ln>
          <a:effectLst/>
        </p:spPr>
        <p:txBody>
          <a:bodyPr vert="horz" wrap="square" lIns="94339" tIns="47169" rIns="94339" bIns="47169" numCol="1" anchor="t" anchorCtr="0" compatLnSpc="1">
            <a:prstTxWarp prst="textNoShape">
              <a:avLst/>
            </a:prstTxWarp>
          </a:bodyPr>
          <a:lstStyle>
            <a:lvl1pPr algn="r" defTabSz="942878">
              <a:spcBef>
                <a:spcPct val="0"/>
              </a:spcBef>
              <a:spcAft>
                <a:spcPct val="0"/>
              </a:spcAft>
              <a:buClrTx/>
              <a:buFontTx/>
              <a:buNone/>
              <a:defRPr sz="1200">
                <a:latin typeface="Arial" charset="0"/>
              </a:defRPr>
            </a:lvl1pPr>
          </a:lstStyle>
          <a:p>
            <a:pPr>
              <a:defRPr/>
            </a:pPr>
            <a:endParaRPr lang="en-US"/>
          </a:p>
        </p:txBody>
      </p:sp>
      <p:sp>
        <p:nvSpPr>
          <p:cNvPr id="6148" name="Rectangle 4"/>
          <p:cNvSpPr>
            <a:spLocks noGrp="1" noChangeArrowheads="1"/>
          </p:cNvSpPr>
          <p:nvPr>
            <p:ph type="ftr" sz="quarter" idx="2"/>
          </p:nvPr>
        </p:nvSpPr>
        <p:spPr bwMode="auto">
          <a:xfrm>
            <a:off x="2" y="9428712"/>
            <a:ext cx="2944813" cy="496332"/>
          </a:xfrm>
          <a:prstGeom prst="rect">
            <a:avLst/>
          </a:prstGeom>
          <a:noFill/>
          <a:ln w="9525">
            <a:noFill/>
            <a:miter lim="800000"/>
            <a:headEnd/>
            <a:tailEnd/>
          </a:ln>
          <a:effectLst/>
        </p:spPr>
        <p:txBody>
          <a:bodyPr vert="horz" wrap="square" lIns="94339" tIns="47169" rIns="94339" bIns="47169" numCol="1" anchor="b" anchorCtr="0" compatLnSpc="1">
            <a:prstTxWarp prst="textNoShape">
              <a:avLst/>
            </a:prstTxWarp>
          </a:bodyPr>
          <a:lstStyle>
            <a:lvl1pPr defTabSz="942878">
              <a:spcBef>
                <a:spcPct val="0"/>
              </a:spcBef>
              <a:spcAft>
                <a:spcPct val="0"/>
              </a:spcAft>
              <a:buClrTx/>
              <a:buFontTx/>
              <a:buNone/>
              <a:defRPr sz="1200">
                <a:latin typeface="Arial" charset="0"/>
              </a:defRPr>
            </a:lvl1pPr>
          </a:lstStyle>
          <a:p>
            <a:pPr>
              <a:defRPr/>
            </a:pPr>
            <a:endParaRPr lang="en-US"/>
          </a:p>
        </p:txBody>
      </p:sp>
      <p:sp>
        <p:nvSpPr>
          <p:cNvPr id="6149" name="Rectangle 5"/>
          <p:cNvSpPr>
            <a:spLocks noGrp="1" noChangeArrowheads="1"/>
          </p:cNvSpPr>
          <p:nvPr>
            <p:ph type="sldNum" sz="quarter" idx="3"/>
          </p:nvPr>
        </p:nvSpPr>
        <p:spPr bwMode="auto">
          <a:xfrm>
            <a:off x="3851277" y="9428712"/>
            <a:ext cx="2944813" cy="496332"/>
          </a:xfrm>
          <a:prstGeom prst="rect">
            <a:avLst/>
          </a:prstGeom>
          <a:noFill/>
          <a:ln w="9525">
            <a:noFill/>
            <a:miter lim="800000"/>
            <a:headEnd/>
            <a:tailEnd/>
          </a:ln>
          <a:effectLst/>
        </p:spPr>
        <p:txBody>
          <a:bodyPr vert="horz" wrap="square" lIns="94339" tIns="47169" rIns="94339" bIns="47169" numCol="1" anchor="b" anchorCtr="0" compatLnSpc="1">
            <a:prstTxWarp prst="textNoShape">
              <a:avLst/>
            </a:prstTxWarp>
          </a:bodyPr>
          <a:lstStyle>
            <a:lvl1pPr algn="r" defTabSz="942878">
              <a:spcBef>
                <a:spcPct val="0"/>
              </a:spcBef>
              <a:spcAft>
                <a:spcPct val="0"/>
              </a:spcAft>
              <a:buClrTx/>
              <a:buFontTx/>
              <a:buNone/>
              <a:defRPr sz="1200">
                <a:latin typeface="Arial" charset="0"/>
              </a:defRPr>
            </a:lvl1pPr>
          </a:lstStyle>
          <a:p>
            <a:pPr>
              <a:defRPr/>
            </a:pPr>
            <a:fld id="{55DA48DB-AB86-48EE-91AE-D5095335FD33}" type="slidenum">
              <a:rPr lang="en-US"/>
              <a:pPr>
                <a:defRPr/>
              </a:pPr>
              <a:t>‹Nr.›</a:t>
            </a:fld>
            <a:endParaRPr lang="en-US"/>
          </a:p>
        </p:txBody>
      </p:sp>
    </p:spTree>
    <p:extLst>
      <p:ext uri="{BB962C8B-B14F-4D97-AF65-F5344CB8AC3E}">
        <p14:creationId xmlns:p14="http://schemas.microsoft.com/office/powerpoint/2010/main" val="3188707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2"/>
            <a:ext cx="2944813" cy="496332"/>
          </a:xfrm>
          <a:prstGeom prst="rect">
            <a:avLst/>
          </a:prstGeom>
          <a:noFill/>
          <a:ln w="9525">
            <a:noFill/>
            <a:miter lim="800000"/>
            <a:headEnd/>
            <a:tailEnd/>
          </a:ln>
          <a:effectLst/>
        </p:spPr>
        <p:txBody>
          <a:bodyPr vert="horz" wrap="square" lIns="94339" tIns="47169" rIns="94339" bIns="47169" numCol="1" anchor="t" anchorCtr="0" compatLnSpc="1">
            <a:prstTxWarp prst="textNoShape">
              <a:avLst/>
            </a:prstTxWarp>
          </a:bodyPr>
          <a:lstStyle>
            <a:lvl1pPr defTabSz="942878">
              <a:spcBef>
                <a:spcPct val="0"/>
              </a:spcBef>
              <a:spcAft>
                <a:spcPct val="0"/>
              </a:spcAft>
              <a:buClrTx/>
              <a:buFontTx/>
              <a:buNone/>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851277" y="2"/>
            <a:ext cx="2944813" cy="496332"/>
          </a:xfrm>
          <a:prstGeom prst="rect">
            <a:avLst/>
          </a:prstGeom>
          <a:noFill/>
          <a:ln w="9525">
            <a:noFill/>
            <a:miter lim="800000"/>
            <a:headEnd/>
            <a:tailEnd/>
          </a:ln>
          <a:effectLst/>
        </p:spPr>
        <p:txBody>
          <a:bodyPr vert="horz" wrap="square" lIns="94339" tIns="47169" rIns="94339" bIns="47169" numCol="1" anchor="t" anchorCtr="0" compatLnSpc="1">
            <a:prstTxWarp prst="textNoShape">
              <a:avLst/>
            </a:prstTxWarp>
          </a:bodyPr>
          <a:lstStyle>
            <a:lvl1pPr algn="r" defTabSz="942878">
              <a:spcBef>
                <a:spcPct val="0"/>
              </a:spcBef>
              <a:spcAft>
                <a:spcPct val="0"/>
              </a:spcAft>
              <a:buClrTx/>
              <a:buFontTx/>
              <a:buNone/>
              <a:defRPr sz="120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265113" y="468313"/>
            <a:ext cx="7327901" cy="412273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79450" y="4714355"/>
            <a:ext cx="5438775" cy="4466988"/>
          </a:xfrm>
          <a:prstGeom prst="rect">
            <a:avLst/>
          </a:prstGeom>
          <a:noFill/>
          <a:ln w="9525">
            <a:noFill/>
            <a:miter lim="800000"/>
            <a:headEnd/>
            <a:tailEnd/>
          </a:ln>
          <a:effectLst/>
        </p:spPr>
        <p:txBody>
          <a:bodyPr vert="horz" wrap="square" lIns="94339" tIns="47169" rIns="94339" bIns="47169" numCol="1" anchor="t" anchorCtr="0" compatLnSpc="1">
            <a:prstTxWarp prst="textNoShape">
              <a:avLst/>
            </a:prstTxWarp>
          </a:bodyPr>
          <a:lstStyle/>
          <a:p>
            <a:pPr lvl="0"/>
            <a:r>
              <a:rPr lang="en-US" noProof="0"/>
              <a:t>Textmasterformate durch Klicken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174" name="Rectangle 6"/>
          <p:cNvSpPr>
            <a:spLocks noGrp="1" noChangeArrowheads="1"/>
          </p:cNvSpPr>
          <p:nvPr>
            <p:ph type="ftr" sz="quarter" idx="4"/>
          </p:nvPr>
        </p:nvSpPr>
        <p:spPr bwMode="auto">
          <a:xfrm>
            <a:off x="2" y="9428712"/>
            <a:ext cx="2944813" cy="496332"/>
          </a:xfrm>
          <a:prstGeom prst="rect">
            <a:avLst/>
          </a:prstGeom>
          <a:noFill/>
          <a:ln w="9525">
            <a:noFill/>
            <a:miter lim="800000"/>
            <a:headEnd/>
            <a:tailEnd/>
          </a:ln>
          <a:effectLst/>
        </p:spPr>
        <p:txBody>
          <a:bodyPr vert="horz" wrap="square" lIns="94339" tIns="47169" rIns="94339" bIns="47169" numCol="1" anchor="b" anchorCtr="0" compatLnSpc="1">
            <a:prstTxWarp prst="textNoShape">
              <a:avLst/>
            </a:prstTxWarp>
          </a:bodyPr>
          <a:lstStyle>
            <a:lvl1pPr defTabSz="942878">
              <a:spcBef>
                <a:spcPct val="0"/>
              </a:spcBef>
              <a:spcAft>
                <a:spcPct val="0"/>
              </a:spcAft>
              <a:buClrTx/>
              <a:buFontTx/>
              <a:buNone/>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851277" y="9428712"/>
            <a:ext cx="2944813" cy="496332"/>
          </a:xfrm>
          <a:prstGeom prst="rect">
            <a:avLst/>
          </a:prstGeom>
          <a:noFill/>
          <a:ln w="9525">
            <a:noFill/>
            <a:miter lim="800000"/>
            <a:headEnd/>
            <a:tailEnd/>
          </a:ln>
          <a:effectLst/>
        </p:spPr>
        <p:txBody>
          <a:bodyPr vert="horz" wrap="square" lIns="94339" tIns="47169" rIns="94339" bIns="47169" numCol="1" anchor="b" anchorCtr="0" compatLnSpc="1">
            <a:prstTxWarp prst="textNoShape">
              <a:avLst/>
            </a:prstTxWarp>
          </a:bodyPr>
          <a:lstStyle>
            <a:lvl1pPr algn="r" defTabSz="942878">
              <a:spcBef>
                <a:spcPct val="0"/>
              </a:spcBef>
              <a:spcAft>
                <a:spcPct val="0"/>
              </a:spcAft>
              <a:buClrTx/>
              <a:buFontTx/>
              <a:buNone/>
              <a:defRPr sz="1200">
                <a:latin typeface="Arial" charset="0"/>
              </a:defRPr>
            </a:lvl1pPr>
          </a:lstStyle>
          <a:p>
            <a:pPr>
              <a:defRPr/>
            </a:pPr>
            <a:fld id="{938C4B74-335F-4A14-AA2B-C4DEE4C0736C}" type="slidenum">
              <a:rPr lang="en-US"/>
              <a:pPr>
                <a:defRPr/>
              </a:pPr>
              <a:t>‹Nr.›</a:t>
            </a:fld>
            <a:endParaRPr lang="en-US"/>
          </a:p>
        </p:txBody>
      </p:sp>
    </p:spTree>
    <p:extLst>
      <p:ext uri="{BB962C8B-B14F-4D97-AF65-F5344CB8AC3E}">
        <p14:creationId xmlns:p14="http://schemas.microsoft.com/office/powerpoint/2010/main" val="42663455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38C4B74-335F-4A14-AA2B-C4DEE4C0736C}" type="slidenum">
              <a:rPr lang="en-US" smtClean="0"/>
              <a:pPr>
                <a:defRPr/>
              </a:pPr>
              <a:t>1</a:t>
            </a:fld>
            <a:endParaRPr lang="en-US"/>
          </a:p>
        </p:txBody>
      </p:sp>
    </p:spTree>
    <p:extLst>
      <p:ext uri="{BB962C8B-B14F-4D97-AF65-F5344CB8AC3E}">
        <p14:creationId xmlns:p14="http://schemas.microsoft.com/office/powerpoint/2010/main" val="307214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38C4B74-335F-4A14-AA2B-C4DEE4C0736C}"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231366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938C4B74-335F-4A14-AA2B-C4DEE4C0736C}" type="slidenum">
              <a:rPr lang="en-US" smtClean="0"/>
              <a:pPr>
                <a:defRPr/>
              </a:pPr>
              <a:t>13</a:t>
            </a:fld>
            <a:endParaRPr lang="en-US"/>
          </a:p>
        </p:txBody>
      </p:sp>
    </p:spTree>
    <p:extLst>
      <p:ext uri="{BB962C8B-B14F-4D97-AF65-F5344CB8AC3E}">
        <p14:creationId xmlns:p14="http://schemas.microsoft.com/office/powerpoint/2010/main" val="376461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938C4B74-335F-4A14-AA2B-C4DEE4C0736C}" type="slidenum">
              <a:rPr lang="en-US" smtClean="0"/>
              <a:pPr>
                <a:defRPr/>
              </a:pPr>
              <a:t>22</a:t>
            </a:fld>
            <a:endParaRPr lang="en-US"/>
          </a:p>
        </p:txBody>
      </p:sp>
    </p:spTree>
    <p:extLst>
      <p:ext uri="{BB962C8B-B14F-4D97-AF65-F5344CB8AC3E}">
        <p14:creationId xmlns:p14="http://schemas.microsoft.com/office/powerpoint/2010/main" val="3731469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0.png"/><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oleObject" Target="../embeddings/oleObject5.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http://kpmg.com/socialmedia" TargetMode="External"/><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Master" Target="../slideMasters/slideMaster3.xml"/><Relationship Id="rId7" Type="http://schemas.openxmlformats.org/officeDocument/2006/relationships/image" Target="../media/image9.e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10.png"/><Relationship Id="rId5" Type="http://schemas.openxmlformats.org/officeDocument/2006/relationships/image" Target="../media/image16.emf"/><Relationship Id="rId4" Type="http://schemas.openxmlformats.org/officeDocument/2006/relationships/oleObject" Target="../embeddings/oleObject7.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Ohne BIld">
    <p:spTree>
      <p:nvGrpSpPr>
        <p:cNvPr id="1" name=""/>
        <p:cNvGrpSpPr/>
        <p:nvPr/>
      </p:nvGrpSpPr>
      <p:grpSpPr>
        <a:xfrm>
          <a:off x="0" y="0"/>
          <a:ext cx="0" cy="0"/>
          <a:chOff x="0" y="0"/>
          <a:chExt cx="0" cy="0"/>
        </a:xfrm>
      </p:grpSpPr>
      <p:sp>
        <p:nvSpPr>
          <p:cNvPr id="8" name="Titel 1"/>
          <p:cNvSpPr>
            <a:spLocks noGrp="1"/>
          </p:cNvSpPr>
          <p:nvPr>
            <p:ph type="title"/>
          </p:nvPr>
        </p:nvSpPr>
        <p:spPr>
          <a:xfrm>
            <a:off x="488951" y="1863725"/>
            <a:ext cx="8167688" cy="908447"/>
          </a:xfrm>
        </p:spPr>
        <p:txBody>
          <a:bodyPr/>
          <a:lstStyle>
            <a:lvl1pPr>
              <a:defRPr sz="2700" spc="0" baseline="0">
                <a:solidFill>
                  <a:schemeClr val="bg2"/>
                </a:solidFill>
                <a:latin typeface="+mj-lt"/>
              </a:defRPr>
            </a:lvl1pPr>
          </a:lstStyle>
          <a:p>
            <a:r>
              <a:rPr lang="de-DE" dirty="0"/>
              <a:t>Titelmasterformat durch Klicken bearbeiten</a:t>
            </a:r>
          </a:p>
        </p:txBody>
      </p:sp>
      <p:sp>
        <p:nvSpPr>
          <p:cNvPr id="9" name="Rechteck 8"/>
          <p:cNvSpPr/>
          <p:nvPr userDrawn="1"/>
        </p:nvSpPr>
        <p:spPr bwMode="auto">
          <a:xfrm>
            <a:off x="-6" y="3743608"/>
            <a:ext cx="9144000" cy="1399892"/>
          </a:xfrm>
          <a:prstGeom prst="rect">
            <a:avLst/>
          </a:prstGeom>
          <a:solidFill>
            <a:srgbClr val="002C57"/>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10" name="Bild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65856"/>
          <a:stretch/>
        </p:blipFill>
        <p:spPr>
          <a:xfrm>
            <a:off x="0" y="3582878"/>
            <a:ext cx="1360244" cy="297000"/>
          </a:xfrm>
          <a:prstGeom prst="rect">
            <a:avLst/>
          </a:prstGeom>
        </p:spPr>
      </p:pic>
      <p:sp>
        <p:nvSpPr>
          <p:cNvPr id="6" name="Textplatzhalter 5"/>
          <p:cNvSpPr>
            <a:spLocks noGrp="1"/>
          </p:cNvSpPr>
          <p:nvPr>
            <p:ph type="body" sz="quarter" idx="10" hasCustomPrompt="1"/>
          </p:nvPr>
        </p:nvSpPr>
        <p:spPr>
          <a:xfrm>
            <a:off x="488950" y="4009097"/>
            <a:ext cx="8167688" cy="427438"/>
          </a:xfrm>
        </p:spPr>
        <p:txBody>
          <a:bodyPr/>
          <a:lstStyle>
            <a:lvl1pPr marL="0" indent="0">
              <a:buNone/>
              <a:defRPr sz="1400" baseline="0">
                <a:solidFill>
                  <a:schemeClr val="bg1"/>
                </a:solidFill>
              </a:defRPr>
            </a:lvl1pPr>
            <a:lvl2pPr marL="176212" indent="0">
              <a:buNone/>
              <a:defRPr>
                <a:solidFill>
                  <a:schemeClr val="bg2"/>
                </a:solidFill>
              </a:defRPr>
            </a:lvl2pPr>
            <a:lvl3pPr marL="360362" indent="0">
              <a:buNone/>
              <a:defRPr>
                <a:solidFill>
                  <a:schemeClr val="bg2"/>
                </a:solidFill>
              </a:defRPr>
            </a:lvl3pPr>
            <a:lvl4pPr marL="536575" indent="0">
              <a:buNone/>
              <a:defRPr>
                <a:solidFill>
                  <a:schemeClr val="bg2"/>
                </a:solidFill>
              </a:defRPr>
            </a:lvl4pPr>
            <a:lvl5pPr marL="719138" indent="0">
              <a:buNone/>
              <a:defRPr>
                <a:solidFill>
                  <a:schemeClr val="bg2"/>
                </a:solidFill>
              </a:defRPr>
            </a:lvl5pPr>
          </a:lstStyle>
          <a:p>
            <a:pPr lvl="0"/>
            <a:r>
              <a:rPr lang="de-DE" dirty="0"/>
              <a:t>Textmasterformat bearbeiten – Arial 14 Punkt</a:t>
            </a:r>
          </a:p>
        </p:txBody>
      </p:sp>
    </p:spTree>
    <p:extLst>
      <p:ext uri="{BB962C8B-B14F-4D97-AF65-F5344CB8AC3E}">
        <p14:creationId xmlns:p14="http://schemas.microsoft.com/office/powerpoint/2010/main" val="252239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halt mit zweiter Überschrift">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466070" y="1259936"/>
            <a:ext cx="8167688" cy="3022070"/>
          </a:xfrm>
        </p:spPr>
        <p:txBody>
          <a:bodyPr/>
          <a:lstStyle>
            <a:lvl1pPr>
              <a:defRPr/>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8"/>
          <p:cNvSpPr>
            <a:spLocks noGrp="1"/>
          </p:cNvSpPr>
          <p:nvPr>
            <p:ph type="body" sz="quarter" idx="14"/>
          </p:nvPr>
        </p:nvSpPr>
        <p:spPr>
          <a:xfrm>
            <a:off x="489600" y="255600"/>
            <a:ext cx="7357533" cy="373062"/>
          </a:xfrm>
        </p:spPr>
        <p:txBody>
          <a:bodyPr/>
          <a:lstStyle>
            <a:lvl1pPr>
              <a:buFont typeface="Arial" pitchFamily="34" charset="0"/>
              <a:buNone/>
              <a:defRPr sz="1700"/>
            </a:lvl1pPr>
            <a:lvl2pPr>
              <a:buFont typeface="Arial" pitchFamily="34" charset="0"/>
              <a:buNone/>
              <a:defRPr sz="1700"/>
            </a:lvl2pPr>
            <a:lvl3pPr>
              <a:buFont typeface="Arial" pitchFamily="34" charset="0"/>
              <a:buNone/>
              <a:defRPr sz="1700"/>
            </a:lvl3pPr>
            <a:lvl4pPr>
              <a:buFont typeface="Arial" pitchFamily="34" charset="0"/>
              <a:buNone/>
              <a:defRPr sz="1700"/>
            </a:lvl4pPr>
            <a:lvl5pPr>
              <a:buFont typeface="Arial" pitchFamily="34" charset="0"/>
              <a:buNone/>
              <a:defRPr sz="1700"/>
            </a:lvl5pPr>
          </a:lstStyle>
          <a:p>
            <a:pPr lvl="0"/>
            <a:r>
              <a:rPr lang="de-DE" dirty="0"/>
              <a:t>Textmasterformate durch Klicken bearbeiten</a:t>
            </a:r>
          </a:p>
        </p:txBody>
      </p:sp>
      <p:sp>
        <p:nvSpPr>
          <p:cNvPr id="11" name="Textplatzhalter 10"/>
          <p:cNvSpPr>
            <a:spLocks noGrp="1"/>
          </p:cNvSpPr>
          <p:nvPr>
            <p:ph type="body" sz="quarter" idx="15"/>
          </p:nvPr>
        </p:nvSpPr>
        <p:spPr>
          <a:xfrm>
            <a:off x="489600" y="618068"/>
            <a:ext cx="7348537" cy="279400"/>
          </a:xfrm>
        </p:spPr>
        <p:txBody>
          <a:bodyPr/>
          <a:lstStyle>
            <a:lvl1pPr>
              <a:buNone/>
              <a:defRPr/>
            </a:lvl1pPr>
          </a:lstStyle>
          <a:p>
            <a:pPr lvl="0"/>
            <a:r>
              <a:rPr lang="de-DE" dirty="0"/>
              <a:t>Textmasterformate durch Klicken bearbeiten</a:t>
            </a:r>
          </a:p>
        </p:txBody>
      </p:sp>
      <p:cxnSp>
        <p:nvCxnSpPr>
          <p:cNvPr id="12" name="Gerade Verbindung 11"/>
          <p:cNvCxnSpPr/>
          <p:nvPr userDrawn="1"/>
        </p:nvCxnSpPr>
        <p:spPr bwMode="auto">
          <a:xfrm>
            <a:off x="466070" y="689880"/>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7" name="Foliennummernplatzhalter 6"/>
          <p:cNvSpPr>
            <a:spLocks noGrp="1"/>
          </p:cNvSpPr>
          <p:nvPr>
            <p:ph type="sldNum" sz="quarter" idx="16"/>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2867694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FF755-28B5-4A36-BE17-D2584303D626}"/>
              </a:ext>
            </a:extLst>
          </p:cNvPr>
          <p:cNvSpPr>
            <a:spLocks noGrp="1"/>
          </p:cNvSpPr>
          <p:nvPr>
            <p:ph type="ctrTitle"/>
          </p:nvPr>
        </p:nvSpPr>
        <p:spPr>
          <a:xfrm>
            <a:off x="1143000" y="841375"/>
            <a:ext cx="6858000" cy="17907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87CDA6E-6279-479D-8ECA-9063871C0E64}"/>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D633B23-AC3B-40F0-858F-55D635F5A66B}"/>
              </a:ext>
            </a:extLst>
          </p:cNvPr>
          <p:cNvSpPr>
            <a:spLocks noGrp="1"/>
          </p:cNvSpPr>
          <p:nvPr>
            <p:ph type="dt" sz="half" idx="10"/>
          </p:nvPr>
        </p:nvSpPr>
        <p:spPr/>
        <p:txBody>
          <a:bodyPr/>
          <a:lstStyle/>
          <a:p>
            <a:fld id="{B701205F-85D8-4725-B318-BBD325D13780}" type="datetimeFigureOut">
              <a:rPr lang="de-DE" smtClean="0"/>
              <a:t>09.05.2022</a:t>
            </a:fld>
            <a:endParaRPr lang="de-DE"/>
          </a:p>
        </p:txBody>
      </p:sp>
      <p:sp>
        <p:nvSpPr>
          <p:cNvPr id="5" name="Fußzeilenplatzhalter 4">
            <a:extLst>
              <a:ext uri="{FF2B5EF4-FFF2-40B4-BE49-F238E27FC236}">
                <a16:creationId xmlns:a16="http://schemas.microsoft.com/office/drawing/2014/main" id="{83915484-14DE-4A17-A934-5F6AC4B93EE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67B6904-8A11-4DCB-BDFC-C6B2CF81A716}"/>
              </a:ext>
            </a:extLst>
          </p:cNvPr>
          <p:cNvSpPr>
            <a:spLocks noGrp="1"/>
          </p:cNvSpPr>
          <p:nvPr>
            <p:ph type="sldNum" sz="quarter" idx="12"/>
          </p:nvPr>
        </p:nvSpPr>
        <p:spPr/>
        <p:txBody>
          <a:bodyPr/>
          <a:lstStyle/>
          <a:p>
            <a:fld id="{A1CF13B7-7EDB-45E3-B815-A6CB90EF7FBF}" type="slidenum">
              <a:rPr lang="de-DE" smtClean="0"/>
              <a:t>‹Nr.›</a:t>
            </a:fld>
            <a:endParaRPr lang="de-DE"/>
          </a:p>
        </p:txBody>
      </p:sp>
    </p:spTree>
    <p:extLst>
      <p:ext uri="{BB962C8B-B14F-4D97-AF65-F5344CB8AC3E}">
        <p14:creationId xmlns:p14="http://schemas.microsoft.com/office/powerpoint/2010/main" val="1866578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49D395-48AB-4C89-BE21-2B1066D80EF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D27E490-B728-43C8-BE4F-13AA5D3B022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6B2EBEA-867B-49E1-97FD-15561F69D306}"/>
              </a:ext>
            </a:extLst>
          </p:cNvPr>
          <p:cNvSpPr>
            <a:spLocks noGrp="1"/>
          </p:cNvSpPr>
          <p:nvPr>
            <p:ph type="dt" sz="half" idx="10"/>
          </p:nvPr>
        </p:nvSpPr>
        <p:spPr/>
        <p:txBody>
          <a:bodyPr/>
          <a:lstStyle/>
          <a:p>
            <a:fld id="{B701205F-85D8-4725-B318-BBD325D13780}" type="datetimeFigureOut">
              <a:rPr lang="de-DE" smtClean="0"/>
              <a:t>09.05.2022</a:t>
            </a:fld>
            <a:endParaRPr lang="de-DE"/>
          </a:p>
        </p:txBody>
      </p:sp>
      <p:sp>
        <p:nvSpPr>
          <p:cNvPr id="5" name="Fußzeilenplatzhalter 4">
            <a:extLst>
              <a:ext uri="{FF2B5EF4-FFF2-40B4-BE49-F238E27FC236}">
                <a16:creationId xmlns:a16="http://schemas.microsoft.com/office/drawing/2014/main" id="{C6A77026-78B7-43FE-B150-B27104C04D0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DFE0822-B264-416E-B76D-8FDC29D1D219}"/>
              </a:ext>
            </a:extLst>
          </p:cNvPr>
          <p:cNvSpPr>
            <a:spLocks noGrp="1"/>
          </p:cNvSpPr>
          <p:nvPr>
            <p:ph type="sldNum" sz="quarter" idx="12"/>
          </p:nvPr>
        </p:nvSpPr>
        <p:spPr/>
        <p:txBody>
          <a:bodyPr/>
          <a:lstStyle/>
          <a:p>
            <a:fld id="{A1CF13B7-7EDB-45E3-B815-A6CB90EF7FBF}" type="slidenum">
              <a:rPr lang="de-DE" smtClean="0"/>
              <a:t>‹Nr.›</a:t>
            </a:fld>
            <a:endParaRPr lang="de-DE"/>
          </a:p>
        </p:txBody>
      </p:sp>
    </p:spTree>
    <p:extLst>
      <p:ext uri="{BB962C8B-B14F-4D97-AF65-F5344CB8AC3E}">
        <p14:creationId xmlns:p14="http://schemas.microsoft.com/office/powerpoint/2010/main" val="2982292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BF0A7-E184-42BB-91DF-885D54CE095E}"/>
              </a:ext>
            </a:extLst>
          </p:cNvPr>
          <p:cNvSpPr>
            <a:spLocks noGrp="1"/>
          </p:cNvSpPr>
          <p:nvPr>
            <p:ph type="title"/>
          </p:nvPr>
        </p:nvSpPr>
        <p:spPr>
          <a:xfrm>
            <a:off x="623888" y="1282700"/>
            <a:ext cx="7886700" cy="2139950"/>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5F8C788-C70A-436A-A6E9-ADB69231B712}"/>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4B61287-E44D-4F3C-AFA2-FE4E46E81B3C}"/>
              </a:ext>
            </a:extLst>
          </p:cNvPr>
          <p:cNvSpPr>
            <a:spLocks noGrp="1"/>
          </p:cNvSpPr>
          <p:nvPr>
            <p:ph type="dt" sz="half" idx="10"/>
          </p:nvPr>
        </p:nvSpPr>
        <p:spPr/>
        <p:txBody>
          <a:bodyPr/>
          <a:lstStyle/>
          <a:p>
            <a:fld id="{B701205F-85D8-4725-B318-BBD325D13780}" type="datetimeFigureOut">
              <a:rPr lang="de-DE" smtClean="0"/>
              <a:t>09.05.2022</a:t>
            </a:fld>
            <a:endParaRPr lang="de-DE"/>
          </a:p>
        </p:txBody>
      </p:sp>
      <p:sp>
        <p:nvSpPr>
          <p:cNvPr id="5" name="Fußzeilenplatzhalter 4">
            <a:extLst>
              <a:ext uri="{FF2B5EF4-FFF2-40B4-BE49-F238E27FC236}">
                <a16:creationId xmlns:a16="http://schemas.microsoft.com/office/drawing/2014/main" id="{26AFA2A3-1E9C-4167-8AC6-EA6EF3E0280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F5E3106-DF45-4C40-819E-AA5F274C86C4}"/>
              </a:ext>
            </a:extLst>
          </p:cNvPr>
          <p:cNvSpPr>
            <a:spLocks noGrp="1"/>
          </p:cNvSpPr>
          <p:nvPr>
            <p:ph type="sldNum" sz="quarter" idx="12"/>
          </p:nvPr>
        </p:nvSpPr>
        <p:spPr/>
        <p:txBody>
          <a:bodyPr/>
          <a:lstStyle/>
          <a:p>
            <a:fld id="{A1CF13B7-7EDB-45E3-B815-A6CB90EF7FBF}" type="slidenum">
              <a:rPr lang="de-DE" smtClean="0"/>
              <a:t>‹Nr.›</a:t>
            </a:fld>
            <a:endParaRPr lang="de-DE"/>
          </a:p>
        </p:txBody>
      </p:sp>
    </p:spTree>
    <p:extLst>
      <p:ext uri="{BB962C8B-B14F-4D97-AF65-F5344CB8AC3E}">
        <p14:creationId xmlns:p14="http://schemas.microsoft.com/office/powerpoint/2010/main" val="293570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84CB5-441F-4399-8679-EFFF168E013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4EBAB9B-75C1-4234-96EF-7D8315AF6080}"/>
              </a:ext>
            </a:extLst>
          </p:cNvPr>
          <p:cNvSpPr>
            <a:spLocks noGrp="1"/>
          </p:cNvSpPr>
          <p:nvPr>
            <p:ph sz="half" idx="1"/>
          </p:nvPr>
        </p:nvSpPr>
        <p:spPr>
          <a:xfrm>
            <a:off x="628650" y="1370013"/>
            <a:ext cx="3867150" cy="326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232650A-0DFE-4ECA-813F-3A39148F4C3D}"/>
              </a:ext>
            </a:extLst>
          </p:cNvPr>
          <p:cNvSpPr>
            <a:spLocks noGrp="1"/>
          </p:cNvSpPr>
          <p:nvPr>
            <p:ph sz="half" idx="2"/>
          </p:nvPr>
        </p:nvSpPr>
        <p:spPr>
          <a:xfrm>
            <a:off x="4648200" y="1370013"/>
            <a:ext cx="3867150" cy="326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7370FCA-2023-46A8-9632-DEC3642C992E}"/>
              </a:ext>
            </a:extLst>
          </p:cNvPr>
          <p:cNvSpPr>
            <a:spLocks noGrp="1"/>
          </p:cNvSpPr>
          <p:nvPr>
            <p:ph type="dt" sz="half" idx="10"/>
          </p:nvPr>
        </p:nvSpPr>
        <p:spPr/>
        <p:txBody>
          <a:bodyPr/>
          <a:lstStyle/>
          <a:p>
            <a:fld id="{B701205F-85D8-4725-B318-BBD325D13780}" type="datetimeFigureOut">
              <a:rPr lang="de-DE" smtClean="0"/>
              <a:t>09.05.2022</a:t>
            </a:fld>
            <a:endParaRPr lang="de-DE"/>
          </a:p>
        </p:txBody>
      </p:sp>
      <p:sp>
        <p:nvSpPr>
          <p:cNvPr id="6" name="Fußzeilenplatzhalter 5">
            <a:extLst>
              <a:ext uri="{FF2B5EF4-FFF2-40B4-BE49-F238E27FC236}">
                <a16:creationId xmlns:a16="http://schemas.microsoft.com/office/drawing/2014/main" id="{A3772202-B833-4736-A249-23C1061EB11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4080E57-D91A-47CA-A53A-B9A282E54118}"/>
              </a:ext>
            </a:extLst>
          </p:cNvPr>
          <p:cNvSpPr>
            <a:spLocks noGrp="1"/>
          </p:cNvSpPr>
          <p:nvPr>
            <p:ph type="sldNum" sz="quarter" idx="12"/>
          </p:nvPr>
        </p:nvSpPr>
        <p:spPr/>
        <p:txBody>
          <a:bodyPr/>
          <a:lstStyle/>
          <a:p>
            <a:fld id="{A1CF13B7-7EDB-45E3-B815-A6CB90EF7FBF}" type="slidenum">
              <a:rPr lang="de-DE" smtClean="0"/>
              <a:t>‹Nr.›</a:t>
            </a:fld>
            <a:endParaRPr lang="de-DE"/>
          </a:p>
        </p:txBody>
      </p:sp>
    </p:spTree>
    <p:extLst>
      <p:ext uri="{BB962C8B-B14F-4D97-AF65-F5344CB8AC3E}">
        <p14:creationId xmlns:p14="http://schemas.microsoft.com/office/powerpoint/2010/main" val="705984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D830F8-5781-4FB8-9BC0-CA20111A3087}"/>
              </a:ext>
            </a:extLst>
          </p:cNvPr>
          <p:cNvSpPr>
            <a:spLocks noGrp="1"/>
          </p:cNvSpPr>
          <p:nvPr>
            <p:ph type="title"/>
          </p:nvPr>
        </p:nvSpPr>
        <p:spPr>
          <a:xfrm>
            <a:off x="630238" y="274638"/>
            <a:ext cx="7886700" cy="993775"/>
          </a:xfrm>
        </p:spPr>
        <p:txBody>
          <a:bodyPr/>
          <a:lstStyle/>
          <a:p>
            <a:r>
              <a:rPr lang="de-DE"/>
              <a:t>Mastertitelformat bearbeiten</a:t>
            </a:r>
          </a:p>
        </p:txBody>
      </p:sp>
      <p:sp>
        <p:nvSpPr>
          <p:cNvPr id="3" name="Textplatzhalter 2">
            <a:extLst>
              <a:ext uri="{FF2B5EF4-FFF2-40B4-BE49-F238E27FC236}">
                <a16:creationId xmlns:a16="http://schemas.microsoft.com/office/drawing/2014/main" id="{D7812C1B-27E8-4AE5-9B0F-2F17C1FFA193}"/>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B40AB60-09C0-4D76-B64C-F2DA818F228B}"/>
              </a:ext>
            </a:extLst>
          </p:cNvPr>
          <p:cNvSpPr>
            <a:spLocks noGrp="1"/>
          </p:cNvSpPr>
          <p:nvPr>
            <p:ph sz="half" idx="2"/>
          </p:nvPr>
        </p:nvSpPr>
        <p:spPr>
          <a:xfrm>
            <a:off x="630238" y="1879600"/>
            <a:ext cx="3868737"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D7AB8D6-6D95-425C-8A93-CAE3A870E49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C6FFE5A-B50E-4F08-8EC7-CFE9BF82ABB3}"/>
              </a:ext>
            </a:extLst>
          </p:cNvPr>
          <p:cNvSpPr>
            <a:spLocks noGrp="1"/>
          </p:cNvSpPr>
          <p:nvPr>
            <p:ph sz="quarter" idx="4"/>
          </p:nvPr>
        </p:nvSpPr>
        <p:spPr>
          <a:xfrm>
            <a:off x="4629150" y="1879600"/>
            <a:ext cx="3887788"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A42273D-C7D6-4945-A328-48FEA2D82B54}"/>
              </a:ext>
            </a:extLst>
          </p:cNvPr>
          <p:cNvSpPr>
            <a:spLocks noGrp="1"/>
          </p:cNvSpPr>
          <p:nvPr>
            <p:ph type="dt" sz="half" idx="10"/>
          </p:nvPr>
        </p:nvSpPr>
        <p:spPr/>
        <p:txBody>
          <a:bodyPr/>
          <a:lstStyle/>
          <a:p>
            <a:fld id="{B701205F-85D8-4725-B318-BBD325D13780}" type="datetimeFigureOut">
              <a:rPr lang="de-DE" smtClean="0"/>
              <a:t>09.05.2022</a:t>
            </a:fld>
            <a:endParaRPr lang="de-DE"/>
          </a:p>
        </p:txBody>
      </p:sp>
      <p:sp>
        <p:nvSpPr>
          <p:cNvPr id="8" name="Fußzeilenplatzhalter 7">
            <a:extLst>
              <a:ext uri="{FF2B5EF4-FFF2-40B4-BE49-F238E27FC236}">
                <a16:creationId xmlns:a16="http://schemas.microsoft.com/office/drawing/2014/main" id="{464DD20B-2A5D-4F9C-967E-5ADA3FBC724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363B958-8B9B-4892-B4A6-51B5B47AB2DC}"/>
              </a:ext>
            </a:extLst>
          </p:cNvPr>
          <p:cNvSpPr>
            <a:spLocks noGrp="1"/>
          </p:cNvSpPr>
          <p:nvPr>
            <p:ph type="sldNum" sz="quarter" idx="12"/>
          </p:nvPr>
        </p:nvSpPr>
        <p:spPr/>
        <p:txBody>
          <a:bodyPr/>
          <a:lstStyle/>
          <a:p>
            <a:fld id="{A1CF13B7-7EDB-45E3-B815-A6CB90EF7FBF}" type="slidenum">
              <a:rPr lang="de-DE" smtClean="0"/>
              <a:t>‹Nr.›</a:t>
            </a:fld>
            <a:endParaRPr lang="de-DE"/>
          </a:p>
        </p:txBody>
      </p:sp>
    </p:spTree>
    <p:extLst>
      <p:ext uri="{BB962C8B-B14F-4D97-AF65-F5344CB8AC3E}">
        <p14:creationId xmlns:p14="http://schemas.microsoft.com/office/powerpoint/2010/main" val="1406501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7A140-9BD6-4B56-93AC-75AB9F99E71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A4E53EC-5D1F-428C-82D8-FB74885A05BC}"/>
              </a:ext>
            </a:extLst>
          </p:cNvPr>
          <p:cNvSpPr>
            <a:spLocks noGrp="1"/>
          </p:cNvSpPr>
          <p:nvPr>
            <p:ph type="dt" sz="half" idx="10"/>
          </p:nvPr>
        </p:nvSpPr>
        <p:spPr/>
        <p:txBody>
          <a:bodyPr/>
          <a:lstStyle/>
          <a:p>
            <a:fld id="{B701205F-85D8-4725-B318-BBD325D13780}" type="datetimeFigureOut">
              <a:rPr lang="de-DE" smtClean="0"/>
              <a:t>09.05.2022</a:t>
            </a:fld>
            <a:endParaRPr lang="de-DE"/>
          </a:p>
        </p:txBody>
      </p:sp>
      <p:sp>
        <p:nvSpPr>
          <p:cNvPr id="4" name="Fußzeilenplatzhalter 3">
            <a:extLst>
              <a:ext uri="{FF2B5EF4-FFF2-40B4-BE49-F238E27FC236}">
                <a16:creationId xmlns:a16="http://schemas.microsoft.com/office/drawing/2014/main" id="{EAF21937-BFCF-4189-AC78-DF8D2F54B41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3A74D89-ACB8-46FC-B313-C7982AEF16E3}"/>
              </a:ext>
            </a:extLst>
          </p:cNvPr>
          <p:cNvSpPr>
            <a:spLocks noGrp="1"/>
          </p:cNvSpPr>
          <p:nvPr>
            <p:ph type="sldNum" sz="quarter" idx="12"/>
          </p:nvPr>
        </p:nvSpPr>
        <p:spPr/>
        <p:txBody>
          <a:bodyPr/>
          <a:lstStyle/>
          <a:p>
            <a:fld id="{A1CF13B7-7EDB-45E3-B815-A6CB90EF7FBF}" type="slidenum">
              <a:rPr lang="de-DE" smtClean="0"/>
              <a:t>‹Nr.›</a:t>
            </a:fld>
            <a:endParaRPr lang="de-DE"/>
          </a:p>
        </p:txBody>
      </p:sp>
    </p:spTree>
    <p:extLst>
      <p:ext uri="{BB962C8B-B14F-4D97-AF65-F5344CB8AC3E}">
        <p14:creationId xmlns:p14="http://schemas.microsoft.com/office/powerpoint/2010/main" val="283186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728FF9D-B43F-4BDA-9045-EFFEE545BAC4}"/>
              </a:ext>
            </a:extLst>
          </p:cNvPr>
          <p:cNvSpPr>
            <a:spLocks noGrp="1"/>
          </p:cNvSpPr>
          <p:nvPr>
            <p:ph type="dt" sz="half" idx="10"/>
          </p:nvPr>
        </p:nvSpPr>
        <p:spPr/>
        <p:txBody>
          <a:bodyPr/>
          <a:lstStyle/>
          <a:p>
            <a:fld id="{B701205F-85D8-4725-B318-BBD325D13780}" type="datetimeFigureOut">
              <a:rPr lang="de-DE" smtClean="0"/>
              <a:t>09.05.2022</a:t>
            </a:fld>
            <a:endParaRPr lang="de-DE"/>
          </a:p>
        </p:txBody>
      </p:sp>
      <p:sp>
        <p:nvSpPr>
          <p:cNvPr id="3" name="Fußzeilenplatzhalter 2">
            <a:extLst>
              <a:ext uri="{FF2B5EF4-FFF2-40B4-BE49-F238E27FC236}">
                <a16:creationId xmlns:a16="http://schemas.microsoft.com/office/drawing/2014/main" id="{C400DDB9-1686-49A9-87DB-6395DD41EC0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48C508C-AF49-4E66-9F22-2322975817E4}"/>
              </a:ext>
            </a:extLst>
          </p:cNvPr>
          <p:cNvSpPr>
            <a:spLocks noGrp="1"/>
          </p:cNvSpPr>
          <p:nvPr>
            <p:ph type="sldNum" sz="quarter" idx="12"/>
          </p:nvPr>
        </p:nvSpPr>
        <p:spPr/>
        <p:txBody>
          <a:bodyPr/>
          <a:lstStyle/>
          <a:p>
            <a:fld id="{A1CF13B7-7EDB-45E3-B815-A6CB90EF7FBF}" type="slidenum">
              <a:rPr lang="de-DE" smtClean="0"/>
              <a:t>‹Nr.›</a:t>
            </a:fld>
            <a:endParaRPr lang="de-DE"/>
          </a:p>
        </p:txBody>
      </p:sp>
    </p:spTree>
    <p:extLst>
      <p:ext uri="{BB962C8B-B14F-4D97-AF65-F5344CB8AC3E}">
        <p14:creationId xmlns:p14="http://schemas.microsoft.com/office/powerpoint/2010/main" val="913987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8046E-D9B8-4227-95A9-0547ADA16B6E}"/>
              </a:ext>
            </a:extLst>
          </p:cNvPr>
          <p:cNvSpPr>
            <a:spLocks noGrp="1"/>
          </p:cNvSpPr>
          <p:nvPr>
            <p:ph type="title"/>
          </p:nvPr>
        </p:nvSpPr>
        <p:spPr>
          <a:xfrm>
            <a:off x="630238" y="342900"/>
            <a:ext cx="2949575" cy="120015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FEEEA5E-EEED-406B-9B22-5916019AEF2A}"/>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BADDF6D-A81C-4EE3-A581-4386373ADFB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6EE4D8D-917F-4656-8AC3-22A436919476}"/>
              </a:ext>
            </a:extLst>
          </p:cNvPr>
          <p:cNvSpPr>
            <a:spLocks noGrp="1"/>
          </p:cNvSpPr>
          <p:nvPr>
            <p:ph type="dt" sz="half" idx="10"/>
          </p:nvPr>
        </p:nvSpPr>
        <p:spPr/>
        <p:txBody>
          <a:bodyPr/>
          <a:lstStyle/>
          <a:p>
            <a:fld id="{B701205F-85D8-4725-B318-BBD325D13780}" type="datetimeFigureOut">
              <a:rPr lang="de-DE" smtClean="0"/>
              <a:t>09.05.2022</a:t>
            </a:fld>
            <a:endParaRPr lang="de-DE"/>
          </a:p>
        </p:txBody>
      </p:sp>
      <p:sp>
        <p:nvSpPr>
          <p:cNvPr id="6" name="Fußzeilenplatzhalter 5">
            <a:extLst>
              <a:ext uri="{FF2B5EF4-FFF2-40B4-BE49-F238E27FC236}">
                <a16:creationId xmlns:a16="http://schemas.microsoft.com/office/drawing/2014/main" id="{E8E73F6B-2E47-4B74-9A61-6B5BEA2CEE8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B378795-C66E-4DF8-B321-B0D7204E8658}"/>
              </a:ext>
            </a:extLst>
          </p:cNvPr>
          <p:cNvSpPr>
            <a:spLocks noGrp="1"/>
          </p:cNvSpPr>
          <p:nvPr>
            <p:ph type="sldNum" sz="quarter" idx="12"/>
          </p:nvPr>
        </p:nvSpPr>
        <p:spPr/>
        <p:txBody>
          <a:bodyPr/>
          <a:lstStyle/>
          <a:p>
            <a:fld id="{A1CF13B7-7EDB-45E3-B815-A6CB90EF7FBF}" type="slidenum">
              <a:rPr lang="de-DE" smtClean="0"/>
              <a:t>‹Nr.›</a:t>
            </a:fld>
            <a:endParaRPr lang="de-DE"/>
          </a:p>
        </p:txBody>
      </p:sp>
    </p:spTree>
    <p:extLst>
      <p:ext uri="{BB962C8B-B14F-4D97-AF65-F5344CB8AC3E}">
        <p14:creationId xmlns:p14="http://schemas.microsoft.com/office/powerpoint/2010/main" val="3455680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8798F-1D84-4D2A-9845-6A4B4D719D90}"/>
              </a:ext>
            </a:extLst>
          </p:cNvPr>
          <p:cNvSpPr>
            <a:spLocks noGrp="1"/>
          </p:cNvSpPr>
          <p:nvPr>
            <p:ph type="title"/>
          </p:nvPr>
        </p:nvSpPr>
        <p:spPr>
          <a:xfrm>
            <a:off x="630238" y="342900"/>
            <a:ext cx="2949575" cy="120015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467DB6D-CB60-4042-BD5C-94C2366ACC26}"/>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510E484-7BCF-4908-A983-7F59DA39C0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8F85B92-DF23-4E59-B971-E6E7498AAEB9}"/>
              </a:ext>
            </a:extLst>
          </p:cNvPr>
          <p:cNvSpPr>
            <a:spLocks noGrp="1"/>
          </p:cNvSpPr>
          <p:nvPr>
            <p:ph type="dt" sz="half" idx="10"/>
          </p:nvPr>
        </p:nvSpPr>
        <p:spPr/>
        <p:txBody>
          <a:bodyPr/>
          <a:lstStyle/>
          <a:p>
            <a:fld id="{B701205F-85D8-4725-B318-BBD325D13780}" type="datetimeFigureOut">
              <a:rPr lang="de-DE" smtClean="0"/>
              <a:t>09.05.2022</a:t>
            </a:fld>
            <a:endParaRPr lang="de-DE"/>
          </a:p>
        </p:txBody>
      </p:sp>
      <p:sp>
        <p:nvSpPr>
          <p:cNvPr id="6" name="Fußzeilenplatzhalter 5">
            <a:extLst>
              <a:ext uri="{FF2B5EF4-FFF2-40B4-BE49-F238E27FC236}">
                <a16:creationId xmlns:a16="http://schemas.microsoft.com/office/drawing/2014/main" id="{3E74FC84-1118-4223-9E1D-B748CDA2691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4500772-CD44-48EB-9298-920C52739373}"/>
              </a:ext>
            </a:extLst>
          </p:cNvPr>
          <p:cNvSpPr>
            <a:spLocks noGrp="1"/>
          </p:cNvSpPr>
          <p:nvPr>
            <p:ph type="sldNum" sz="quarter" idx="12"/>
          </p:nvPr>
        </p:nvSpPr>
        <p:spPr/>
        <p:txBody>
          <a:bodyPr/>
          <a:lstStyle/>
          <a:p>
            <a:fld id="{A1CF13B7-7EDB-45E3-B815-A6CB90EF7FBF}" type="slidenum">
              <a:rPr lang="de-DE" smtClean="0"/>
              <a:t>‹Nr.›</a:t>
            </a:fld>
            <a:endParaRPr lang="de-DE"/>
          </a:p>
        </p:txBody>
      </p:sp>
    </p:spTree>
    <p:extLst>
      <p:ext uri="{BB962C8B-B14F-4D97-AF65-F5344CB8AC3E}">
        <p14:creationId xmlns:p14="http://schemas.microsoft.com/office/powerpoint/2010/main" val="192309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mit Hintergrundbild">
    <p:spTree>
      <p:nvGrpSpPr>
        <p:cNvPr id="1" name=""/>
        <p:cNvGrpSpPr/>
        <p:nvPr/>
      </p:nvGrpSpPr>
      <p:grpSpPr>
        <a:xfrm>
          <a:off x="0" y="0"/>
          <a:ext cx="0" cy="0"/>
          <a:chOff x="0" y="0"/>
          <a:chExt cx="0" cy="0"/>
        </a:xfrm>
      </p:grpSpPr>
      <p:pic>
        <p:nvPicPr>
          <p:cNvPr id="14" name="Grafik 13"/>
          <p:cNvPicPr>
            <a:picLocks noChangeAspect="1"/>
          </p:cNvPicPr>
          <p:nvPr userDrawn="1"/>
        </p:nvPicPr>
        <p:blipFill>
          <a:blip r:embed="rId2" cstate="print"/>
          <a:stretch>
            <a:fillRect/>
          </a:stretch>
        </p:blipFill>
        <p:spPr>
          <a:xfrm>
            <a:off x="0" y="-252"/>
            <a:ext cx="9144000" cy="4371975"/>
          </a:xfrm>
          <a:prstGeom prst="rect">
            <a:avLst/>
          </a:prstGeom>
        </p:spPr>
      </p:pic>
      <p:sp>
        <p:nvSpPr>
          <p:cNvPr id="10" name="Rechteck 9"/>
          <p:cNvSpPr/>
          <p:nvPr userDrawn="1"/>
        </p:nvSpPr>
        <p:spPr bwMode="auto">
          <a:xfrm>
            <a:off x="-6" y="4370166"/>
            <a:ext cx="9144000" cy="773334"/>
          </a:xfrm>
          <a:prstGeom prst="rect">
            <a:avLst/>
          </a:prstGeom>
          <a:solidFill>
            <a:srgbClr val="002C57"/>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11" name="Bild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65856"/>
          <a:stretch/>
        </p:blipFill>
        <p:spPr>
          <a:xfrm>
            <a:off x="0" y="4209436"/>
            <a:ext cx="1360244" cy="297000"/>
          </a:xfrm>
          <a:prstGeom prst="rect">
            <a:avLst/>
          </a:prstGeom>
        </p:spPr>
      </p:pic>
      <p:sp>
        <p:nvSpPr>
          <p:cNvPr id="12" name="Rechteck 11"/>
          <p:cNvSpPr/>
          <p:nvPr userDrawn="1"/>
        </p:nvSpPr>
        <p:spPr bwMode="auto">
          <a:xfrm>
            <a:off x="7991862" y="149754"/>
            <a:ext cx="1152138" cy="521208"/>
          </a:xfrm>
          <a:prstGeom prst="rect">
            <a:avLst/>
          </a:prstGeom>
          <a:solidFill>
            <a:schemeClr val="bg1"/>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13" name="Bild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84135" y="245285"/>
            <a:ext cx="767592" cy="330147"/>
          </a:xfrm>
          <a:prstGeom prst="rect">
            <a:avLst/>
          </a:prstGeom>
        </p:spPr>
      </p:pic>
      <p:sp>
        <p:nvSpPr>
          <p:cNvPr id="17" name="Inhaltsplatzhalter 16"/>
          <p:cNvSpPr>
            <a:spLocks noGrp="1"/>
          </p:cNvSpPr>
          <p:nvPr>
            <p:ph sz="quarter" idx="10" hasCustomPrompt="1"/>
          </p:nvPr>
        </p:nvSpPr>
        <p:spPr>
          <a:xfrm>
            <a:off x="558799" y="948295"/>
            <a:ext cx="2167467" cy="524933"/>
          </a:xfrm>
          <a:solidFill>
            <a:schemeClr val="bg1"/>
          </a:solidFill>
        </p:spPr>
        <p:txBody>
          <a:bodyPr anchor="ctr"/>
          <a:lstStyle>
            <a:lvl1pPr>
              <a:buNone/>
              <a:defRPr sz="2000" b="1" baseline="0">
                <a:solidFill>
                  <a:schemeClr val="tx1"/>
                </a:solidFill>
                <a:latin typeface="+mj-lt"/>
              </a:defRPr>
            </a:lvl1pPr>
            <a:lvl2pPr>
              <a:buNone/>
              <a:defRPr sz="2000" b="1">
                <a:solidFill>
                  <a:schemeClr val="tx1"/>
                </a:solidFill>
                <a:latin typeface="+mj-lt"/>
              </a:defRPr>
            </a:lvl2pPr>
          </a:lstStyle>
          <a:p>
            <a:pPr lvl="1"/>
            <a:r>
              <a:rPr lang="de-DE" dirty="0"/>
              <a:t>LOREM IPSUM </a:t>
            </a:r>
          </a:p>
        </p:txBody>
      </p:sp>
      <p:sp>
        <p:nvSpPr>
          <p:cNvPr id="18" name="Inhaltsplatzhalter 16"/>
          <p:cNvSpPr>
            <a:spLocks noGrp="1"/>
          </p:cNvSpPr>
          <p:nvPr>
            <p:ph sz="quarter" idx="11" hasCustomPrompt="1"/>
          </p:nvPr>
        </p:nvSpPr>
        <p:spPr>
          <a:xfrm>
            <a:off x="1684862" y="1490162"/>
            <a:ext cx="2167467" cy="524933"/>
          </a:xfrm>
          <a:solidFill>
            <a:schemeClr val="tx1"/>
          </a:solidFill>
        </p:spPr>
        <p:txBody>
          <a:bodyPr anchor="ctr"/>
          <a:lstStyle>
            <a:lvl1pPr>
              <a:buNone/>
              <a:defRPr sz="2000" b="1" baseline="0">
                <a:solidFill>
                  <a:schemeClr val="tx1"/>
                </a:solidFill>
                <a:latin typeface="+mj-lt"/>
              </a:defRPr>
            </a:lvl1pPr>
            <a:lvl2pPr>
              <a:buNone/>
              <a:defRPr sz="2000" b="1">
                <a:solidFill>
                  <a:schemeClr val="bg1"/>
                </a:solidFill>
                <a:latin typeface="+mj-lt"/>
              </a:defRPr>
            </a:lvl2pPr>
          </a:lstStyle>
          <a:p>
            <a:pPr lvl="1"/>
            <a:r>
              <a:rPr lang="de-DE" dirty="0"/>
              <a:t>LOREM IPSUM </a:t>
            </a:r>
          </a:p>
        </p:txBody>
      </p:sp>
      <p:sp>
        <p:nvSpPr>
          <p:cNvPr id="19" name="Titel 1"/>
          <p:cNvSpPr>
            <a:spLocks noGrp="1"/>
          </p:cNvSpPr>
          <p:nvPr>
            <p:ph type="title" hasCustomPrompt="1"/>
          </p:nvPr>
        </p:nvSpPr>
        <p:spPr>
          <a:xfrm>
            <a:off x="433389" y="4431357"/>
            <a:ext cx="8278812" cy="723899"/>
          </a:xfrm>
        </p:spPr>
        <p:txBody>
          <a:bodyPr anchor="ctr"/>
          <a:lstStyle>
            <a:lvl1pPr>
              <a:defRPr sz="1400" b="0" spc="0" baseline="0">
                <a:solidFill>
                  <a:schemeClr val="bg1"/>
                </a:solidFill>
                <a:latin typeface="+mj-lt"/>
              </a:defRPr>
            </a:lvl1pPr>
          </a:lstStyle>
          <a:p>
            <a:r>
              <a:rPr lang="de-DE" dirty="0"/>
              <a:t>Titel, maximal Arial 14 Punkt</a:t>
            </a:r>
          </a:p>
        </p:txBody>
      </p:sp>
      <p:sp>
        <p:nvSpPr>
          <p:cNvPr id="16" name="Textfeld 15">
            <a:extLst>
              <a:ext uri="{FF2B5EF4-FFF2-40B4-BE49-F238E27FC236}">
                <a16:creationId xmlns:a16="http://schemas.microsoft.com/office/drawing/2014/main" id="{787FB882-84C8-43BF-92AD-84D6D4E3EA1E}"/>
              </a:ext>
            </a:extLst>
          </p:cNvPr>
          <p:cNvSpPr txBox="1"/>
          <p:nvPr userDrawn="1"/>
        </p:nvSpPr>
        <p:spPr>
          <a:xfrm rot="16200000">
            <a:off x="-660400" y="819150"/>
            <a:ext cx="1670050" cy="209550"/>
          </a:xfrm>
          <a:prstGeom prst="rect">
            <a:avLst/>
          </a:prstGeom>
          <a:noFill/>
        </p:spPr>
        <p:txBody>
          <a:bodyPr wrap="square" lIns="0" tIns="0" rIns="0" bIns="0" rtlCol="0">
            <a:noAutofit/>
          </a:bodyPr>
          <a:lstStyle/>
          <a:p>
            <a:pPr marL="0" marR="0" indent="0" algn="r" defTabSz="914400" rtl="0" eaLnBrk="1" fontAlgn="base" latinLnBrk="0" hangingPunct="1">
              <a:lnSpc>
                <a:spcPct val="100000"/>
              </a:lnSpc>
              <a:spcBef>
                <a:spcPts val="0"/>
              </a:spcBef>
              <a:spcAft>
                <a:spcPts val="0"/>
              </a:spcAft>
              <a:buClrTx/>
              <a:buSzTx/>
              <a:buFontTx/>
              <a:buNone/>
              <a:tabLst/>
              <a:defRPr/>
            </a:pPr>
            <a:r>
              <a:rPr lang="de-DE" sz="500" kern="1200" dirty="0">
                <a:solidFill>
                  <a:schemeClr val="bg1"/>
                </a:solidFill>
                <a:latin typeface="Arial" pitchFamily="34" charset="0"/>
                <a:ea typeface="+mn-ea"/>
                <a:cs typeface="+mn-cs"/>
              </a:rPr>
              <a:t>© HPA, Andreas Schmidt -</a:t>
            </a:r>
            <a:r>
              <a:rPr lang="de-DE" sz="500" kern="1200" dirty="0" err="1">
                <a:solidFill>
                  <a:schemeClr val="bg1"/>
                </a:solidFill>
                <a:latin typeface="Arial" pitchFamily="34" charset="0"/>
                <a:ea typeface="+mn-ea"/>
                <a:cs typeface="+mn-cs"/>
              </a:rPr>
              <a:t>Wiethoff</a:t>
            </a:r>
            <a:r>
              <a:rPr lang="de-DE" sz="500" kern="1200" dirty="0">
                <a:solidFill>
                  <a:schemeClr val="bg1"/>
                </a:solidFill>
                <a:latin typeface="Arial" pitchFamily="34" charset="0"/>
                <a:ea typeface="+mn-ea"/>
                <a:cs typeface="+mn-cs"/>
              </a:rPr>
              <a:t> </a:t>
            </a:r>
            <a:endParaRPr lang="de-DE" sz="500" dirty="0">
              <a:solidFill>
                <a:schemeClr val="bg1"/>
              </a:solidFill>
              <a:latin typeface="+mn-lt"/>
              <a:ea typeface="Allianz Sans" pitchFamily="50" charset="0"/>
            </a:endParaRPr>
          </a:p>
        </p:txBody>
      </p:sp>
    </p:spTree>
    <p:extLst>
      <p:ext uri="{BB962C8B-B14F-4D97-AF65-F5344CB8AC3E}">
        <p14:creationId xmlns:p14="http://schemas.microsoft.com/office/powerpoint/2010/main" val="3142090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A54681-2774-46FD-A0D3-AAB254B7D44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18C86F3-BF45-4B70-9B4A-82E0A122F91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B9AB9-78A6-4433-AA45-E04D900531D6}"/>
              </a:ext>
            </a:extLst>
          </p:cNvPr>
          <p:cNvSpPr>
            <a:spLocks noGrp="1"/>
          </p:cNvSpPr>
          <p:nvPr>
            <p:ph type="dt" sz="half" idx="10"/>
          </p:nvPr>
        </p:nvSpPr>
        <p:spPr/>
        <p:txBody>
          <a:bodyPr/>
          <a:lstStyle/>
          <a:p>
            <a:fld id="{B701205F-85D8-4725-B318-BBD325D13780}" type="datetimeFigureOut">
              <a:rPr lang="de-DE" smtClean="0"/>
              <a:t>09.05.2022</a:t>
            </a:fld>
            <a:endParaRPr lang="de-DE"/>
          </a:p>
        </p:txBody>
      </p:sp>
      <p:sp>
        <p:nvSpPr>
          <p:cNvPr id="5" name="Fußzeilenplatzhalter 4">
            <a:extLst>
              <a:ext uri="{FF2B5EF4-FFF2-40B4-BE49-F238E27FC236}">
                <a16:creationId xmlns:a16="http://schemas.microsoft.com/office/drawing/2014/main" id="{2E1C0592-C29A-4CAC-B980-24FAA8FBEB5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34EEF5-2CE9-42F4-B8A2-6BAE2AB96E43}"/>
              </a:ext>
            </a:extLst>
          </p:cNvPr>
          <p:cNvSpPr>
            <a:spLocks noGrp="1"/>
          </p:cNvSpPr>
          <p:nvPr>
            <p:ph type="sldNum" sz="quarter" idx="12"/>
          </p:nvPr>
        </p:nvSpPr>
        <p:spPr/>
        <p:txBody>
          <a:bodyPr/>
          <a:lstStyle/>
          <a:p>
            <a:fld id="{A1CF13B7-7EDB-45E3-B815-A6CB90EF7FBF}" type="slidenum">
              <a:rPr lang="de-DE" smtClean="0"/>
              <a:t>‹Nr.›</a:t>
            </a:fld>
            <a:endParaRPr lang="de-DE"/>
          </a:p>
        </p:txBody>
      </p:sp>
    </p:spTree>
    <p:extLst>
      <p:ext uri="{BB962C8B-B14F-4D97-AF65-F5344CB8AC3E}">
        <p14:creationId xmlns:p14="http://schemas.microsoft.com/office/powerpoint/2010/main" val="162771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271CEE7-58A0-4B6B-A400-B2C1001FEB61}"/>
              </a:ext>
            </a:extLst>
          </p:cNvPr>
          <p:cNvSpPr>
            <a:spLocks noGrp="1"/>
          </p:cNvSpPr>
          <p:nvPr>
            <p:ph type="title" orient="vert"/>
          </p:nvPr>
        </p:nvSpPr>
        <p:spPr>
          <a:xfrm>
            <a:off x="6543675" y="274638"/>
            <a:ext cx="1971675" cy="4357687"/>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B0A8107-9727-4FD1-83C2-7752B203164C}"/>
              </a:ext>
            </a:extLst>
          </p:cNvPr>
          <p:cNvSpPr>
            <a:spLocks noGrp="1"/>
          </p:cNvSpPr>
          <p:nvPr>
            <p:ph type="body" orient="vert" idx="1"/>
          </p:nvPr>
        </p:nvSpPr>
        <p:spPr>
          <a:xfrm>
            <a:off x="628650" y="274638"/>
            <a:ext cx="5762625" cy="435768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2EF8D66-BC16-492D-AE78-D1CBC8C66044}"/>
              </a:ext>
            </a:extLst>
          </p:cNvPr>
          <p:cNvSpPr>
            <a:spLocks noGrp="1"/>
          </p:cNvSpPr>
          <p:nvPr>
            <p:ph type="dt" sz="half" idx="10"/>
          </p:nvPr>
        </p:nvSpPr>
        <p:spPr/>
        <p:txBody>
          <a:bodyPr/>
          <a:lstStyle/>
          <a:p>
            <a:fld id="{B701205F-85D8-4725-B318-BBD325D13780}" type="datetimeFigureOut">
              <a:rPr lang="de-DE" smtClean="0"/>
              <a:t>09.05.2022</a:t>
            </a:fld>
            <a:endParaRPr lang="de-DE"/>
          </a:p>
        </p:txBody>
      </p:sp>
      <p:sp>
        <p:nvSpPr>
          <p:cNvPr id="5" name="Fußzeilenplatzhalter 4">
            <a:extLst>
              <a:ext uri="{FF2B5EF4-FFF2-40B4-BE49-F238E27FC236}">
                <a16:creationId xmlns:a16="http://schemas.microsoft.com/office/drawing/2014/main" id="{3897D777-B43D-4AE1-A3D4-E34F7D9B05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EBA1207-E470-4457-A2EC-B53FD34E2E3E}"/>
              </a:ext>
            </a:extLst>
          </p:cNvPr>
          <p:cNvSpPr>
            <a:spLocks noGrp="1"/>
          </p:cNvSpPr>
          <p:nvPr>
            <p:ph type="sldNum" sz="quarter" idx="12"/>
          </p:nvPr>
        </p:nvSpPr>
        <p:spPr/>
        <p:txBody>
          <a:bodyPr/>
          <a:lstStyle/>
          <a:p>
            <a:fld id="{A1CF13B7-7EDB-45E3-B815-A6CB90EF7FBF}" type="slidenum">
              <a:rPr lang="de-DE" smtClean="0"/>
              <a:t>‹Nr.›</a:t>
            </a:fld>
            <a:endParaRPr lang="de-DE"/>
          </a:p>
        </p:txBody>
      </p:sp>
    </p:spTree>
    <p:extLst>
      <p:ext uri="{BB962C8B-B14F-4D97-AF65-F5344CB8AC3E}">
        <p14:creationId xmlns:p14="http://schemas.microsoft.com/office/powerpoint/2010/main" val="332175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0 - No imag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spid="_x0000_s5203"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3" name="object 3"/>
          <p:cNvSpPr/>
          <p:nvPr userDrawn="1"/>
        </p:nvSpPr>
        <p:spPr bwMode="hidden">
          <a:xfrm>
            <a:off x="0" y="0"/>
            <a:ext cx="1587731" cy="51435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322361" fontAlgn="auto">
              <a:spcBef>
                <a:spcPts val="0"/>
              </a:spcBef>
              <a:spcAft>
                <a:spcPts val="0"/>
              </a:spcAft>
            </a:pPr>
            <a:endParaRPr lang="de-DE" sz="1269" dirty="0">
              <a:solidFill>
                <a:prstClr val="black"/>
              </a:solidFill>
              <a:latin typeface="Univers for KPMG Light" panose="020B0403020202020204" pitchFamily="34" charset="0"/>
            </a:endParaRPr>
          </a:p>
        </p:txBody>
      </p:sp>
      <p:pic>
        <p:nvPicPr>
          <p:cNvPr id="9" name="Grafik 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060308" y="459000"/>
            <a:ext cx="828583" cy="270000"/>
          </a:xfrm>
          <a:prstGeom prst="rect">
            <a:avLst/>
          </a:prstGeom>
        </p:spPr>
      </p:pic>
      <p:sp>
        <p:nvSpPr>
          <p:cNvPr id="7" name="Title 1"/>
          <p:cNvSpPr>
            <a:spLocks noGrp="1"/>
          </p:cNvSpPr>
          <p:nvPr>
            <p:ph type="title" hasCustomPrompt="1"/>
          </p:nvPr>
        </p:nvSpPr>
        <p:spPr>
          <a:xfrm>
            <a:off x="2060308" y="1006078"/>
            <a:ext cx="6314343" cy="1789637"/>
          </a:xfrm>
        </p:spPr>
        <p:txBody>
          <a:bodyPr wrap="square" anchor="t" anchorCtr="0">
            <a:spAutoFit/>
          </a:bodyPr>
          <a:lstStyle>
            <a:lvl1pPr>
              <a:lnSpc>
                <a:spcPts val="6900"/>
              </a:lnSpc>
              <a:defRPr sz="8250" b="0" i="0">
                <a:solidFill>
                  <a:srgbClr val="FFFFFF"/>
                </a:solidFill>
                <a:latin typeface="KPMG Extralight"/>
                <a:cs typeface="KPMG Extralight"/>
              </a:defRPr>
            </a:lvl1pPr>
          </a:lstStyle>
          <a:p>
            <a:r>
              <a:rPr lang="de-DE" dirty="0"/>
              <a:t>Title </a:t>
            </a:r>
            <a:r>
              <a:rPr lang="de-DE" dirty="0" err="1"/>
              <a:t>slide</a:t>
            </a:r>
            <a:r>
              <a:rPr lang="de-DE" dirty="0"/>
              <a:t> 0</a:t>
            </a:r>
            <a:br>
              <a:rPr lang="de-DE" dirty="0"/>
            </a:br>
            <a:r>
              <a:rPr lang="de-DE" dirty="0" err="1"/>
              <a:t>no</a:t>
            </a:r>
            <a:r>
              <a:rPr lang="de-DE" dirty="0"/>
              <a:t> </a:t>
            </a:r>
            <a:r>
              <a:rPr lang="de-DE" dirty="0" err="1"/>
              <a:t>image</a:t>
            </a:r>
            <a:endParaRPr lang="de-DE" dirty="0"/>
          </a:p>
        </p:txBody>
      </p:sp>
      <p:sp>
        <p:nvSpPr>
          <p:cNvPr id="8" name="Text Placeholder 6"/>
          <p:cNvSpPr>
            <a:spLocks noGrp="1"/>
          </p:cNvSpPr>
          <p:nvPr>
            <p:ph type="body" sz="quarter" idx="11" hasCustomPrompt="1"/>
          </p:nvPr>
        </p:nvSpPr>
        <p:spPr>
          <a:xfrm>
            <a:off x="2060308" y="3672000"/>
            <a:ext cx="6314343" cy="161583"/>
          </a:xfrm>
          <a:prstGeom prst="rect">
            <a:avLst/>
          </a:prstGeom>
        </p:spPr>
        <p:txBody>
          <a:bodyPr vert="horz" wrap="square" lIns="72000">
            <a:spAutoFit/>
          </a:bodyPr>
          <a:lstStyle>
            <a:lvl1pPr>
              <a:spcBef>
                <a:spcPts val="210"/>
              </a:spcBef>
              <a:spcAft>
                <a:spcPts val="0"/>
              </a:spcAft>
              <a:defRPr sz="1050" b="1">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e-DE" dirty="0" err="1"/>
              <a:t>Subtitle</a:t>
            </a:r>
            <a:endParaRPr lang="de-DE" dirty="0"/>
          </a:p>
        </p:txBody>
      </p:sp>
      <p:sp>
        <p:nvSpPr>
          <p:cNvPr id="11" name="object 3"/>
          <p:cNvSpPr/>
          <p:nvPr userDrawn="1"/>
        </p:nvSpPr>
        <p:spPr bwMode="white">
          <a:xfrm>
            <a:off x="1587732" y="1"/>
            <a:ext cx="7556269" cy="51435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pPr defTabSz="322361" fontAlgn="auto">
              <a:spcBef>
                <a:spcPts val="0"/>
              </a:spcBef>
              <a:spcAft>
                <a:spcPts val="0"/>
              </a:spcAft>
            </a:pPr>
            <a:endParaRPr lang="de-DE" sz="1404" dirty="0">
              <a:solidFill>
                <a:prstClr val="black"/>
              </a:solidFill>
              <a:latin typeface="Univers for KPMG Light" panose="020B0403020202020204" pitchFamily="34" charset="0"/>
            </a:endParaRPr>
          </a:p>
        </p:txBody>
      </p:sp>
      <p:pic>
        <p:nvPicPr>
          <p:cNvPr id="12" name="Grafik 11"/>
          <p:cNvPicPr>
            <a:picLocks noChangeAspect="1"/>
          </p:cNvPicPr>
          <p:nvPr userDrawn="1"/>
        </p:nvPicPr>
        <p:blipFill>
          <a:blip r:embed="rId7"/>
          <a:stretch>
            <a:fillRect/>
          </a:stretch>
        </p:blipFill>
        <p:spPr>
          <a:xfrm>
            <a:off x="4645396" y="1722999"/>
            <a:ext cx="4299460" cy="3346994"/>
          </a:xfrm>
          <a:prstGeom prst="rect">
            <a:avLst/>
          </a:prstGeom>
        </p:spPr>
      </p:pic>
    </p:spTree>
    <p:extLst>
      <p:ext uri="{BB962C8B-B14F-4D97-AF65-F5344CB8AC3E}">
        <p14:creationId xmlns:p14="http://schemas.microsoft.com/office/powerpoint/2010/main" val="2941550413"/>
      </p:ext>
    </p:extLst>
  </p:cSld>
  <p:clrMapOvr>
    <a:masterClrMapping/>
  </p:clrMapOvr>
  <p:extLst>
    <p:ext uri="{DCECCB84-F9BA-43D5-87BE-67443E8EF086}">
      <p15:sldGuideLst xmlns:p15="http://schemas.microsoft.com/office/powerpoint/2012/main">
        <p15:guide id="1" pos="13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with super title">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spid="_x0000_s6227" name="think-cell Folie" r:id="rId4" imgW="270" imgH="270" progId="TCLayout.ActiveDocument.1">
                  <p:embed/>
                </p:oleObj>
              </mc:Choice>
              <mc:Fallback>
                <p:oleObj name="think-cell Folie" r:id="rId4" imgW="270" imgH="270" progId="TCLayout.ActiveDocument.1">
                  <p:embed/>
                  <p:pic>
                    <p:nvPicPr>
                      <p:cNvPr id="8" name="Objekt 7"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5" name="Text Placeholder 7"/>
          <p:cNvSpPr>
            <a:spLocks noGrp="1"/>
          </p:cNvSpPr>
          <p:nvPr>
            <p:ph type="body" sz="quarter" idx="11"/>
          </p:nvPr>
        </p:nvSpPr>
        <p:spPr>
          <a:xfrm>
            <a:off x="797539" y="1006079"/>
            <a:ext cx="7562481" cy="3456384"/>
          </a:xfrm>
          <a:prstGeom prst="rect">
            <a:avLst/>
          </a:prstGeom>
        </p:spPr>
        <p:txBody>
          <a:bodyPr vert="horz" lIns="0" tIns="0" rIns="0" bIns="0">
            <a:noAutofit/>
          </a:bodyPr>
          <a:lstStyle>
            <a:lvl1pPr>
              <a:defRPr sz="1050" b="1" i="0">
                <a:solidFill>
                  <a:srgbClr val="00338D"/>
                </a:solidFill>
                <a:latin typeface="Univers for KPMG"/>
                <a:cs typeface="Univers for KPMG"/>
              </a:defRPr>
            </a:lvl1pPr>
            <a:lvl2pPr marL="0" indent="0">
              <a:buFontTx/>
              <a:buNone/>
              <a:defRPr>
                <a:solidFill>
                  <a:srgbClr val="00338D"/>
                </a:solidFill>
                <a:latin typeface="Univers for KPMG Light"/>
                <a:cs typeface="Univers for KPMG Light"/>
              </a:defRPr>
            </a:lvl2pPr>
            <a:lvl3pPr marL="214313" indent="-214313">
              <a:buFont typeface="Univers for KPMG Light" panose="020B0403020202020204" pitchFamily="34" charset="0"/>
              <a:buChar char="—"/>
              <a:defRPr>
                <a:solidFill>
                  <a:srgbClr val="00338D"/>
                </a:solidFill>
                <a:latin typeface="Univers for KPMG Light"/>
                <a:cs typeface="Univers for KPMG Light"/>
              </a:defRPr>
            </a:lvl3pPr>
            <a:lvl4pPr marL="432054" indent="-171450">
              <a:buFont typeface="Univers for KPMG Light" panose="020B0403020202020204" pitchFamily="34" charset="0"/>
              <a:buChar char="-"/>
              <a:defRPr lang="en-US" sz="1125" b="0" i="0" dirty="0" smtClean="0">
                <a:solidFill>
                  <a:srgbClr val="00338D"/>
                </a:solidFill>
                <a:latin typeface="Univers for KPMG Light" panose="020B0403020202020204" pitchFamily="34" charset="0"/>
                <a:cs typeface="Univers for KPMG Light" panose="020B0403020202020204" pitchFamily="34" charset="0"/>
              </a:defRPr>
            </a:lvl4pPr>
            <a:lvl5pPr>
              <a:defRPr lang="en-US" sz="1125" b="0" i="0" dirty="0" smtClean="0">
                <a:solidFill>
                  <a:srgbClr val="00338D"/>
                </a:solidFill>
                <a:latin typeface="Univers for KPMG Light" panose="020B0403020202020204" pitchFamily="34" charset="0"/>
                <a:cs typeface="Univers for KPMG Light" panose="020B0403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9"/>
          <p:cNvSpPr>
            <a:spLocks noGrp="1"/>
          </p:cNvSpPr>
          <p:nvPr>
            <p:ph type="body" sz="quarter" idx="13" hasCustomPrompt="1"/>
          </p:nvPr>
        </p:nvSpPr>
        <p:spPr>
          <a:xfrm>
            <a:off x="797539" y="329384"/>
            <a:ext cx="7562850" cy="540000"/>
          </a:xfrm>
        </p:spPr>
        <p:txBody>
          <a:bodyPr anchor="b"/>
          <a:lstStyle>
            <a:lvl1pPr>
              <a:lnSpc>
                <a:spcPts val="2100"/>
              </a:lnSpc>
              <a:spcAft>
                <a:spcPts val="0"/>
              </a:spcAft>
              <a:defRPr sz="2100" b="0" baseline="0">
                <a:latin typeface="KPMG Light" panose="020B0403030202040204" pitchFamily="34" charset="0"/>
              </a:defRPr>
            </a:lvl1pPr>
            <a:lvl2pPr>
              <a:defRPr sz="1350">
                <a:latin typeface="KPMG Light" panose="020B0403030202040204" pitchFamily="34" charset="0"/>
              </a:defRPr>
            </a:lvl2pPr>
            <a:lvl3pPr>
              <a:defRPr sz="1350">
                <a:latin typeface="KPMG Light" panose="020B0403030202040204" pitchFamily="34" charset="0"/>
              </a:defRPr>
            </a:lvl3pPr>
            <a:lvl4pPr>
              <a:defRPr sz="1350">
                <a:latin typeface="KPMG Light" panose="020B0403030202040204" pitchFamily="34" charset="0"/>
              </a:defRPr>
            </a:lvl4pPr>
            <a:lvl5pPr>
              <a:defRPr sz="1350">
                <a:latin typeface="KPMG Light" panose="020B0403030202040204" pitchFamily="34" charset="0"/>
              </a:defRPr>
            </a:lvl5pPr>
          </a:lstStyle>
          <a:p>
            <a:pPr lvl="0"/>
            <a:r>
              <a:rPr lang="de-DE" dirty="0"/>
              <a:t>Titelmaster durch Klicken bearbeiten</a:t>
            </a:r>
          </a:p>
        </p:txBody>
      </p:sp>
      <p:sp>
        <p:nvSpPr>
          <p:cNvPr id="12" name="Textplatzhalter 11"/>
          <p:cNvSpPr>
            <a:spLocks noGrp="1"/>
          </p:cNvSpPr>
          <p:nvPr>
            <p:ph type="body" sz="quarter" idx="14" hasCustomPrompt="1"/>
          </p:nvPr>
        </p:nvSpPr>
        <p:spPr>
          <a:xfrm>
            <a:off x="797539" y="162000"/>
            <a:ext cx="7563323" cy="129600"/>
          </a:xfrm>
        </p:spPr>
        <p:txBody>
          <a:bodyPr vert="horz" wrap="square" lIns="0" tIns="0" rIns="0" bIns="0" rtlCol="0" anchor="ctr" anchorCtr="0">
            <a:spAutoFit/>
          </a:bodyPr>
          <a:lstStyle>
            <a:lvl1pPr>
              <a:defRPr lang="de-DE" b="0" dirty="0" smtClean="0">
                <a:latin typeface="Univers for KPMG" panose="020B0603020202020204" pitchFamily="34" charset="0"/>
              </a:defRPr>
            </a:lvl1pPr>
            <a:lvl2pPr>
              <a:defRPr lang="de-DE" dirty="0" smtClean="0">
                <a:latin typeface="Univers for KPMG" panose="020B0603020202020204" pitchFamily="34" charset="0"/>
              </a:defRPr>
            </a:lvl2pPr>
            <a:lvl3pPr>
              <a:defRPr lang="de-DE" dirty="0" smtClean="0"/>
            </a:lvl3pPr>
            <a:lvl4pPr>
              <a:defRPr lang="de-DE" dirty="0" smtClean="0"/>
            </a:lvl4pPr>
            <a:lvl5pPr>
              <a:defRPr lang="de-DE" dirty="0"/>
            </a:lvl5pPr>
          </a:lstStyle>
          <a:p>
            <a:pPr lvl="0">
              <a:lnSpc>
                <a:spcPct val="80000"/>
              </a:lnSpc>
            </a:pPr>
            <a:r>
              <a:rPr lang="de-DE" dirty="0"/>
              <a:t>Super title </a:t>
            </a:r>
            <a:r>
              <a:rPr lang="de-DE" dirty="0" err="1"/>
              <a:t>here</a:t>
            </a:r>
            <a:endParaRPr lang="de-DE" dirty="0"/>
          </a:p>
        </p:txBody>
      </p:sp>
      <p:sp>
        <p:nvSpPr>
          <p:cNvPr id="3" name="Textplatzhalter 2"/>
          <p:cNvSpPr>
            <a:spLocks noGrp="1"/>
          </p:cNvSpPr>
          <p:nvPr>
            <p:ph type="body" sz="quarter" idx="15" hasCustomPrompt="1"/>
          </p:nvPr>
        </p:nvSpPr>
        <p:spPr>
          <a:xfrm>
            <a:off x="797539" y="4510106"/>
            <a:ext cx="7576038" cy="135000"/>
          </a:xfrm>
        </p:spPr>
        <p:txBody>
          <a:bodyPr lIns="90000" anchor="ctr"/>
          <a:lstStyle>
            <a:lvl1pPr>
              <a:defRPr lang="de-DE" sz="600" b="0" kern="1200" dirty="0" smtClean="0">
                <a:solidFill>
                  <a:schemeClr val="tx1">
                    <a:tint val="75000"/>
                  </a:schemeClr>
                </a:solidFill>
                <a:latin typeface="Univers for KPMG" panose="020B0603020202020204" pitchFamily="34" charset="0"/>
                <a:ea typeface="+mn-ea"/>
                <a:cs typeface="+mn-cs"/>
              </a:defRPr>
            </a:lvl1pPr>
            <a:lvl2pPr>
              <a:defRPr lang="de-DE" sz="600" kern="1200" dirty="0" smtClean="0">
                <a:solidFill>
                  <a:schemeClr val="tx1">
                    <a:tint val="75000"/>
                  </a:schemeClr>
                </a:solidFill>
                <a:latin typeface="Univers for KPMG" panose="020B0603020202020204" pitchFamily="34" charset="0"/>
                <a:ea typeface="+mn-ea"/>
                <a:cs typeface="+mn-cs"/>
              </a:defRPr>
            </a:lvl2pPr>
            <a:lvl3pPr>
              <a:defRPr lang="de-DE" sz="600" kern="1200" dirty="0" smtClean="0">
                <a:solidFill>
                  <a:schemeClr val="tx1">
                    <a:tint val="75000"/>
                  </a:schemeClr>
                </a:solidFill>
                <a:latin typeface="Univers for KPMG" panose="020B0603020202020204" pitchFamily="34" charset="0"/>
                <a:ea typeface="+mn-ea"/>
                <a:cs typeface="+mn-cs"/>
              </a:defRPr>
            </a:lvl3pPr>
            <a:lvl4pPr>
              <a:defRPr lang="de-DE" sz="600" kern="1200" dirty="0" smtClean="0">
                <a:solidFill>
                  <a:schemeClr val="tx1">
                    <a:tint val="75000"/>
                  </a:schemeClr>
                </a:solidFill>
                <a:latin typeface="Univers for KPMG" panose="020B0603020202020204" pitchFamily="34" charset="0"/>
                <a:ea typeface="+mn-ea"/>
                <a:cs typeface="+mn-cs"/>
              </a:defRPr>
            </a:lvl4pPr>
            <a:lvl5pPr>
              <a:defRPr lang="de-DE" sz="600" kern="1200" dirty="0">
                <a:solidFill>
                  <a:schemeClr val="tx1">
                    <a:tint val="75000"/>
                  </a:schemeClr>
                </a:solidFill>
                <a:latin typeface="Univers for KPMG" panose="020B0603020202020204" pitchFamily="34" charset="0"/>
                <a:ea typeface="+mn-ea"/>
                <a:cs typeface="+mn-cs"/>
              </a:defRPr>
            </a:lvl5pPr>
          </a:lstStyle>
          <a:p>
            <a:pPr lvl="0"/>
            <a:r>
              <a:rPr lang="de-DE" dirty="0"/>
              <a:t>Fußnote</a:t>
            </a:r>
          </a:p>
        </p:txBody>
      </p:sp>
    </p:spTree>
    <p:extLst>
      <p:ext uri="{BB962C8B-B14F-4D97-AF65-F5344CB8AC3E}">
        <p14:creationId xmlns:p14="http://schemas.microsoft.com/office/powerpoint/2010/main" val="126691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9" name="object 3"/>
          <p:cNvSpPr/>
          <p:nvPr userDrawn="1"/>
        </p:nvSpPr>
        <p:spPr bwMode="hidden">
          <a:xfrm>
            <a:off x="0" y="0"/>
            <a:ext cx="1587731" cy="51435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322361" fontAlgn="auto">
              <a:spcBef>
                <a:spcPts val="0"/>
              </a:spcBef>
              <a:spcAft>
                <a:spcPts val="0"/>
              </a:spcAft>
            </a:pPr>
            <a:endParaRPr lang="de-DE" sz="1269" dirty="0">
              <a:solidFill>
                <a:prstClr val="black"/>
              </a:solidFill>
              <a:latin typeface="Univers for KPMG Light" panose="020B0403020202020204" pitchFamily="34" charset="0"/>
            </a:endParaRPr>
          </a:p>
        </p:txBody>
      </p:sp>
      <p:sp>
        <p:nvSpPr>
          <p:cNvPr id="12" name="Rectangle 8">
            <a:hlinkClick r:id="rId2"/>
          </p:cNvPr>
          <p:cNvSpPr>
            <a:spLocks noChangeArrowheads="1"/>
          </p:cNvSpPr>
          <p:nvPr userDrawn="1"/>
        </p:nvSpPr>
        <p:spPr bwMode="auto">
          <a:xfrm>
            <a:off x="2060308" y="3743688"/>
            <a:ext cx="3025837" cy="138499"/>
          </a:xfrm>
          <a:prstGeom prst="rect">
            <a:avLst/>
          </a:prstGeom>
          <a:noFill/>
          <a:ln w="9525">
            <a:noFill/>
            <a:miter lim="800000"/>
            <a:headEnd/>
            <a:tailEnd/>
          </a:ln>
          <a:effectLst/>
        </p:spPr>
        <p:txBody>
          <a:bodyPr wrap="square" lIns="0" tIns="0" rIns="0" bIns="0" anchor="t" anchorCtr="0">
            <a:spAutoFit/>
          </a:bodyPr>
          <a:lstStyle/>
          <a:p>
            <a:pPr defTabSz="322361" fontAlgn="auto">
              <a:spcBef>
                <a:spcPts val="0"/>
              </a:spcBef>
              <a:spcAft>
                <a:spcPts val="0"/>
              </a:spcAft>
              <a:defRPr/>
            </a:pPr>
            <a:r>
              <a:rPr lang="de-DE" sz="900" b="1" kern="0" dirty="0">
                <a:solidFill>
                  <a:srgbClr val="00338D"/>
                </a:solidFill>
                <a:latin typeface="Univers for KPMG" panose="020B0603020202020204" pitchFamily="34" charset="0"/>
                <a:ea typeface="Times New Roman" pitchFamily="18" charset="0"/>
                <a:cs typeface="Univers for KPMG"/>
              </a:rPr>
              <a:t>KPMG in den sozialen Netzwerken</a:t>
            </a:r>
            <a:endParaRPr lang="de-DE" sz="900" b="1" kern="0" dirty="0">
              <a:solidFill>
                <a:srgbClr val="00338D"/>
              </a:solidFill>
              <a:latin typeface="Univers for KPMG" panose="020B0603020202020204" pitchFamily="34" charset="0"/>
              <a:cs typeface="Univers for KPMG"/>
            </a:endParaRPr>
          </a:p>
        </p:txBody>
      </p:sp>
      <p:sp>
        <p:nvSpPr>
          <p:cNvPr id="13" name="Content Placeholder 1"/>
          <p:cNvSpPr txBox="1">
            <a:spLocks/>
          </p:cNvSpPr>
          <p:nvPr userDrawn="1"/>
        </p:nvSpPr>
        <p:spPr>
          <a:xfrm>
            <a:off x="2077916" y="3411997"/>
            <a:ext cx="6546839" cy="1528508"/>
          </a:xfrm>
          <a:prstGeom prst="rect">
            <a:avLst/>
          </a:prstGeom>
        </p:spPr>
        <p:txBody>
          <a:bodyPr lIns="0" rIns="0" anchor="b" anchorCtr="0"/>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5750" eaLnBrk="1" hangingPunct="1">
              <a:spcAft>
                <a:spcPts val="600"/>
              </a:spcAft>
              <a:buClrTx/>
              <a:buFont typeface="Univers for KPMG"/>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eaLnBrk="1" hangingPunct="1">
              <a:spcAft>
                <a:spcPts val="600"/>
              </a:spcAft>
              <a:buFont typeface="Univers for KPMG"/>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eaLnBrk="1" hangingPunct="1">
              <a:spcAft>
                <a:spcPts val="600"/>
              </a:spcAft>
              <a:defRPr sz="1500" b="0" i="0">
                <a:solidFill>
                  <a:schemeClr val="accent5"/>
                </a:solidFill>
                <a:latin typeface="Univers for KPMG Light" panose="020B0403020202020204" pitchFamily="34" charset="0"/>
                <a:cs typeface="Univers for KPMG Light" panose="020B0403020202020204" pitchFamily="34" charset="0"/>
              </a:defRPr>
            </a:lvl5pPr>
          </a:lstStyle>
          <a:p>
            <a:pPr lvl="1" defTabSz="742928" fontAlgn="auto">
              <a:spcBef>
                <a:spcPts val="0"/>
              </a:spcBef>
              <a:defRPr/>
            </a:pPr>
            <a:r>
              <a:rPr lang="de-DE" altLang="en-US" sz="450" kern="0" dirty="0">
                <a:solidFill>
                  <a:prstClr val="white">
                    <a:lumMod val="65000"/>
                  </a:prstClr>
                </a:solidFill>
                <a:latin typeface="Univers for KPMG" panose="020B0603020202020204" pitchFamily="34" charset="0"/>
              </a:rPr>
              <a:t>Dieses Dokument wurde von der KPMG AG Wirtschaftsprüfungsgesellschaft, einem Mitglied des KPMG-Netzwerks unabhängiger Mitgliedsfirmen, die KPMG International Cooperative („KPMG International“), einer juristischen Person schweizerischen Rechts, angeschlossen sind, erstellt und steht in jeder Hinsicht unter dem Vorbehalt weitergehender Verhandlungen, des erfolgreichen Durchlaufens des Standard-Mandanten- und Auftragsannahmeprozesses von KPMG und der Unterzeichnung bindender Verträge. Die Wesentlichkeit hängt von den Umständen des einzelnen Mandates ab und kann sich gegenüber den heutigen Erkenntnissen noch ändern. KPMG International erbringt keine Dienstleistungen für Kunden. Keine Mitgliedsfirma ist befugt, KPMG International oder eine andere Mitgliedsfirma gegenüber Dritten zu verpflichten oder vertraglich zu binden, ebenso wie KPMG International nicht autorisiert ist, andere Mitgliedsfirmen zu verpflichten oder vertraglich zu binden. </a:t>
            </a:r>
          </a:p>
          <a:p>
            <a:pPr lvl="1" defTabSz="742928" fontAlgn="auto">
              <a:spcBef>
                <a:spcPts val="0"/>
              </a:spcBef>
            </a:pPr>
            <a:r>
              <a:rPr lang="de-DE" altLang="en-US" sz="450" kern="0" dirty="0">
                <a:solidFill>
                  <a:prstClr val="white">
                    <a:lumMod val="65000"/>
                  </a:prstClr>
                </a:solidFill>
                <a:latin typeface="Univers for KPMG" panose="020B0603020202020204" pitchFamily="34" charset="0"/>
              </a:rPr>
              <a:t>© 2018 KPMG AG Wirtschaftsprüfungsgesellschaft, ein Mitglied des KPMG-Netzwerks unabhängiger Mitgliedsfirmen, die KPMG International Cooperative („KPMG International“), einer juristischen Person schweizerischen Rechts, angeschlossen sind. Alle Rechte vorbehalten. Der Name KPMG und das Logo sind eingetragene Markenzeichen von KPMG International.</a:t>
            </a:r>
          </a:p>
        </p:txBody>
      </p:sp>
      <p:grpSp>
        <p:nvGrpSpPr>
          <p:cNvPr id="16" name="Gruppieren 15"/>
          <p:cNvGrpSpPr/>
          <p:nvPr userDrawn="1"/>
        </p:nvGrpSpPr>
        <p:grpSpPr>
          <a:xfrm>
            <a:off x="2060308" y="3959711"/>
            <a:ext cx="1738597" cy="216000"/>
            <a:chOff x="1570326" y="5567634"/>
            <a:chExt cx="1883480" cy="288000"/>
          </a:xfrm>
        </p:grpSpPr>
        <p:pic>
          <p:nvPicPr>
            <p:cNvPr id="17" name="Grafik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65806" y="5567634"/>
              <a:ext cx="288000" cy="288000"/>
            </a:xfrm>
            <a:prstGeom prst="rect">
              <a:avLst/>
            </a:prstGeom>
          </p:spPr>
        </p:pic>
        <p:pic>
          <p:nvPicPr>
            <p:cNvPr id="18" name="Grafik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70326" y="5567634"/>
              <a:ext cx="288000" cy="288000"/>
            </a:xfrm>
            <a:prstGeom prst="rect">
              <a:avLst/>
            </a:prstGeom>
          </p:spPr>
        </p:pic>
        <p:pic>
          <p:nvPicPr>
            <p:cNvPr id="19" name="Grafik 1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66936" y="5567634"/>
              <a:ext cx="288000" cy="288000"/>
            </a:xfrm>
            <a:prstGeom prst="rect">
              <a:avLst/>
            </a:prstGeom>
          </p:spPr>
        </p:pic>
        <p:pic>
          <p:nvPicPr>
            <p:cNvPr id="20" name="Grafik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969196" y="5567634"/>
              <a:ext cx="288000" cy="288000"/>
            </a:xfrm>
            <a:prstGeom prst="rect">
              <a:avLst/>
            </a:prstGeom>
          </p:spPr>
        </p:pic>
        <p:pic>
          <p:nvPicPr>
            <p:cNvPr id="21" name="Grafik 20"/>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368066" y="5567634"/>
              <a:ext cx="288000" cy="288000"/>
            </a:xfrm>
            <a:prstGeom prst="rect">
              <a:avLst/>
            </a:prstGeom>
          </p:spPr>
        </p:pic>
      </p:grpSp>
      <p:sp>
        <p:nvSpPr>
          <p:cNvPr id="15" name="Title Placeholder 77"/>
          <p:cNvSpPr>
            <a:spLocks noGrp="1"/>
          </p:cNvSpPr>
          <p:nvPr>
            <p:ph type="title"/>
          </p:nvPr>
        </p:nvSpPr>
        <p:spPr>
          <a:xfrm>
            <a:off x="2060308" y="637785"/>
            <a:ext cx="6299712" cy="226216"/>
          </a:xfrm>
          <a:prstGeom prst="rect">
            <a:avLst/>
          </a:prstGeom>
          <a:noFill/>
        </p:spPr>
        <p:txBody>
          <a:bodyPr vert="horz" wrap="square" lIns="0" tIns="0" rIns="0" bIns="0" rtlCol="0" anchor="b" anchorCtr="0">
            <a:spAutoFit/>
          </a:bodyPr>
          <a:lstStyle>
            <a:lvl1pPr>
              <a:lnSpc>
                <a:spcPct val="70000"/>
              </a:lnSpc>
              <a:defRPr/>
            </a:lvl1pPr>
          </a:lstStyle>
          <a:p>
            <a:r>
              <a:rPr lang="de-DE" dirty="0"/>
              <a:t>Titelmasterformat durch Klicken bearbeiten</a:t>
            </a:r>
          </a:p>
        </p:txBody>
      </p:sp>
      <p:sp>
        <p:nvSpPr>
          <p:cNvPr id="22" name="Rectangle 8">
            <a:hlinkClick r:id="rId2"/>
          </p:cNvPr>
          <p:cNvSpPr>
            <a:spLocks noChangeArrowheads="1"/>
          </p:cNvSpPr>
          <p:nvPr userDrawn="1"/>
        </p:nvSpPr>
        <p:spPr bwMode="auto">
          <a:xfrm>
            <a:off x="2060308" y="3377728"/>
            <a:ext cx="3123330" cy="138499"/>
          </a:xfrm>
          <a:prstGeom prst="rect">
            <a:avLst/>
          </a:prstGeom>
          <a:noFill/>
          <a:ln w="9525">
            <a:noFill/>
            <a:miter lim="800000"/>
            <a:headEnd/>
            <a:tailEnd/>
          </a:ln>
          <a:effectLst/>
        </p:spPr>
        <p:txBody>
          <a:bodyPr wrap="square" lIns="0" tIns="0" rIns="0" bIns="0" anchor="t" anchorCtr="0">
            <a:spAutoFit/>
          </a:bodyPr>
          <a:lstStyle/>
          <a:p>
            <a:pPr defTabSz="322361" fontAlgn="auto">
              <a:spcBef>
                <a:spcPts val="0"/>
              </a:spcBef>
              <a:spcAft>
                <a:spcPts val="0"/>
              </a:spcAft>
              <a:defRPr/>
            </a:pPr>
            <a:r>
              <a:rPr lang="de-DE" sz="900" b="1" kern="0" dirty="0">
                <a:solidFill>
                  <a:srgbClr val="00338D"/>
                </a:solidFill>
                <a:latin typeface="Univers for KPMG" panose="020B0603020202020204" pitchFamily="34" charset="0"/>
                <a:ea typeface="Times New Roman" pitchFamily="18" charset="0"/>
                <a:cs typeface="Univers for KPMG"/>
              </a:rPr>
              <a:t>www.kpmg.de</a:t>
            </a:r>
            <a:endParaRPr lang="de-DE" sz="900" b="1" kern="0" dirty="0">
              <a:solidFill>
                <a:srgbClr val="00338D"/>
              </a:solidFill>
              <a:latin typeface="Univers for KPMG" panose="020B0603020202020204" pitchFamily="34" charset="0"/>
              <a:cs typeface="Univers for KPMG"/>
            </a:endParaRPr>
          </a:p>
        </p:txBody>
      </p:sp>
    </p:spTree>
    <p:extLst>
      <p:ext uri="{BB962C8B-B14F-4D97-AF65-F5344CB8AC3E}">
        <p14:creationId xmlns:p14="http://schemas.microsoft.com/office/powerpoint/2010/main" val="876289727"/>
      </p:ext>
    </p:extLst>
  </p:cSld>
  <p:clrMapOvr>
    <a:masterClrMapping/>
  </p:clrMapOvr>
  <p:extLst>
    <p:ext uri="{DCECCB84-F9BA-43D5-87BE-67443E8EF086}">
      <p15:sldGuideLst xmlns:p15="http://schemas.microsoft.com/office/powerpoint/2012/main">
        <p15:guide id="1" pos="1396">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Titelmasterformat durch Klicken bearbeiten</a:t>
            </a:r>
          </a:p>
        </p:txBody>
      </p:sp>
      <p:sp>
        <p:nvSpPr>
          <p:cNvPr id="5" name="Text Placeholder 8"/>
          <p:cNvSpPr>
            <a:spLocks noGrp="1"/>
          </p:cNvSpPr>
          <p:nvPr>
            <p:ph type="body" sz="quarter" idx="10"/>
          </p:nvPr>
        </p:nvSpPr>
        <p:spPr>
          <a:xfrm>
            <a:off x="738601" y="1119431"/>
            <a:ext cx="7666798" cy="333414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877709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2 - vertikal+No imag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1333" y="1051"/>
          <a:ext cx="1330" cy="1050"/>
        </p:xfrm>
        <a:graphic>
          <a:graphicData uri="http://schemas.openxmlformats.org/presentationml/2006/ole">
            <mc:AlternateContent xmlns:mc="http://schemas.openxmlformats.org/markup-compatibility/2006">
              <mc:Choice xmlns:v="urn:schemas-microsoft-com:vml" Requires="v">
                <p:oleObj spid="_x0000_s7251" name="think-cell Folie" r:id="rId4" imgW="530" imgH="531" progId="TCLayout.ActiveDocument.1">
                  <p:embed/>
                </p:oleObj>
              </mc:Choice>
              <mc:Fallback>
                <p:oleObj name="think-cell Folie" r:id="rId4" imgW="530" imgH="531" progId="TCLayout.ActiveDocument.1">
                  <p:embed/>
                  <p:pic>
                    <p:nvPicPr>
                      <p:cNvPr id="2" name="Objekt 1" hidden="1"/>
                      <p:cNvPicPr/>
                      <p:nvPr/>
                    </p:nvPicPr>
                    <p:blipFill>
                      <a:blip r:embed="rId5"/>
                      <a:stretch>
                        <a:fillRect/>
                      </a:stretch>
                    </p:blipFill>
                    <p:spPr>
                      <a:xfrm>
                        <a:off x="1333" y="1051"/>
                        <a:ext cx="1330" cy="1050"/>
                      </a:xfrm>
                      <a:prstGeom prst="rect">
                        <a:avLst/>
                      </a:prstGeom>
                    </p:spPr>
                  </p:pic>
                </p:oleObj>
              </mc:Fallback>
            </mc:AlternateContent>
          </a:graphicData>
        </a:graphic>
      </p:graphicFrame>
      <p:sp>
        <p:nvSpPr>
          <p:cNvPr id="4" name="object 3"/>
          <p:cNvSpPr/>
          <p:nvPr userDrawn="1"/>
        </p:nvSpPr>
        <p:spPr bwMode="white">
          <a:xfrm>
            <a:off x="0" y="0"/>
            <a:ext cx="9144000" cy="51435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pPr defTabSz="322361" fontAlgn="auto">
              <a:spcBef>
                <a:spcPts val="0"/>
              </a:spcBef>
              <a:spcAft>
                <a:spcPts val="0"/>
              </a:spcAft>
            </a:pPr>
            <a:r>
              <a:rPr lang="de-DE" sz="1238" dirty="0">
                <a:solidFill>
                  <a:prstClr val="black"/>
                </a:solidFill>
                <a:latin typeface="Univers for KPMG Light" panose="020B0403020202020204" pitchFamily="34" charset="0"/>
              </a:rPr>
              <a:t>v</a:t>
            </a:r>
          </a:p>
        </p:txBody>
      </p:sp>
      <p:pic>
        <p:nvPicPr>
          <p:cNvPr id="5" name="Grafik 4"/>
          <p:cNvPicPr>
            <a:picLocks noChangeAspect="1"/>
          </p:cNvPicPr>
          <p:nvPr userDrawn="1"/>
        </p:nvPicPr>
        <p:blipFill>
          <a:blip r:embed="rId6"/>
          <a:stretch>
            <a:fillRect/>
          </a:stretch>
        </p:blipFill>
        <p:spPr>
          <a:xfrm>
            <a:off x="5233475" y="2191476"/>
            <a:ext cx="3904617" cy="2952024"/>
          </a:xfrm>
          <a:prstGeom prst="rect">
            <a:avLst/>
          </a:prstGeom>
        </p:spPr>
      </p:pic>
      <p:sp>
        <p:nvSpPr>
          <p:cNvPr id="3" name="object 3"/>
          <p:cNvSpPr/>
          <p:nvPr userDrawn="1"/>
        </p:nvSpPr>
        <p:spPr bwMode="hidden">
          <a:xfrm>
            <a:off x="0" y="0"/>
            <a:ext cx="1587731" cy="51435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defTabSz="322361" fontAlgn="auto">
              <a:spcBef>
                <a:spcPts val="0"/>
              </a:spcBef>
              <a:spcAft>
                <a:spcPts val="0"/>
              </a:spcAft>
            </a:pPr>
            <a:endParaRPr lang="de-DE" sz="1232" dirty="0">
              <a:solidFill>
                <a:prstClr val="black"/>
              </a:solidFill>
              <a:latin typeface="Univers for KPMG Light" panose="020B0403020202020204" pitchFamily="34" charset="0"/>
            </a:endParaRPr>
          </a:p>
        </p:txBody>
      </p:sp>
      <p:pic>
        <p:nvPicPr>
          <p:cNvPr id="9" name="Grafik 8"/>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045677" y="470205"/>
            <a:ext cx="828583" cy="270000"/>
          </a:xfrm>
          <a:prstGeom prst="rect">
            <a:avLst/>
          </a:prstGeom>
        </p:spPr>
      </p:pic>
      <p:sp>
        <p:nvSpPr>
          <p:cNvPr id="7" name="Title 1"/>
          <p:cNvSpPr>
            <a:spLocks noGrp="1"/>
          </p:cNvSpPr>
          <p:nvPr>
            <p:ph type="title" hasCustomPrompt="1"/>
          </p:nvPr>
        </p:nvSpPr>
        <p:spPr>
          <a:xfrm>
            <a:off x="2045677" y="1006079"/>
            <a:ext cx="6314343" cy="1425148"/>
          </a:xfrm>
        </p:spPr>
        <p:txBody>
          <a:bodyPr wrap="square" anchor="t" anchorCtr="0">
            <a:spAutoFit/>
          </a:bodyPr>
          <a:lstStyle>
            <a:lvl1pPr>
              <a:lnSpc>
                <a:spcPct val="70000"/>
              </a:lnSpc>
              <a:defRPr sz="6615" b="0" i="0">
                <a:solidFill>
                  <a:srgbClr val="FFFFFF"/>
                </a:solidFill>
                <a:latin typeface="KPMG Extralight"/>
                <a:cs typeface="KPMG Extralight"/>
              </a:defRPr>
            </a:lvl1pPr>
          </a:lstStyle>
          <a:p>
            <a:r>
              <a:rPr lang="de-DE" dirty="0"/>
              <a:t>Title </a:t>
            </a:r>
            <a:r>
              <a:rPr lang="de-DE" dirty="0" err="1"/>
              <a:t>slide</a:t>
            </a:r>
            <a:r>
              <a:rPr lang="de-DE" dirty="0"/>
              <a:t> 1</a:t>
            </a:r>
            <a:br>
              <a:rPr lang="de-DE" dirty="0"/>
            </a:br>
            <a:r>
              <a:rPr lang="de-DE" dirty="0" err="1"/>
              <a:t>no</a:t>
            </a:r>
            <a:r>
              <a:rPr lang="de-DE" dirty="0"/>
              <a:t> </a:t>
            </a:r>
            <a:r>
              <a:rPr lang="de-DE" dirty="0" err="1"/>
              <a:t>image</a:t>
            </a:r>
            <a:endParaRPr lang="de-DE" dirty="0"/>
          </a:p>
        </p:txBody>
      </p:sp>
      <p:sp>
        <p:nvSpPr>
          <p:cNvPr id="8" name="Text Placeholder 6"/>
          <p:cNvSpPr>
            <a:spLocks noGrp="1"/>
          </p:cNvSpPr>
          <p:nvPr>
            <p:ph type="body" sz="quarter" idx="11" hasCustomPrompt="1"/>
          </p:nvPr>
        </p:nvSpPr>
        <p:spPr>
          <a:xfrm>
            <a:off x="2045677" y="3651870"/>
            <a:ext cx="6314343" cy="101796"/>
          </a:xfrm>
          <a:prstGeom prst="rect">
            <a:avLst/>
          </a:prstGeom>
        </p:spPr>
        <p:txBody>
          <a:bodyPr vert="horz" wrap="square" lIns="36000">
            <a:spAutoFit/>
          </a:bodyPr>
          <a:lstStyle>
            <a:lvl1pPr>
              <a:spcBef>
                <a:spcPts val="204"/>
              </a:spcBef>
              <a:spcAft>
                <a:spcPts val="0"/>
              </a:spcAft>
              <a:defRPr sz="662" b="1">
                <a:solidFill>
                  <a:srgbClr val="FFFFFF"/>
                </a:solidFill>
                <a:latin typeface="+mn-lt"/>
                <a:cs typeface="Univers for KPMG Light" panose="020B0403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e-DE" dirty="0" err="1"/>
              <a:t>Subtitle</a:t>
            </a:r>
            <a:endParaRPr lang="de-DE" dirty="0"/>
          </a:p>
        </p:txBody>
      </p:sp>
      <p:sp>
        <p:nvSpPr>
          <p:cNvPr id="6" name="Ellipse 5"/>
          <p:cNvSpPr/>
          <p:nvPr userDrawn="1"/>
        </p:nvSpPr>
        <p:spPr>
          <a:xfrm>
            <a:off x="7338838" y="3822860"/>
            <a:ext cx="1262031" cy="9269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22361" fontAlgn="auto">
              <a:spcBef>
                <a:spcPts val="0"/>
              </a:spcBef>
              <a:spcAft>
                <a:spcPts val="0"/>
              </a:spcAft>
            </a:pPr>
            <a:endParaRPr lang="de-DE" sz="900" dirty="0">
              <a:solidFill>
                <a:prstClr val="white"/>
              </a:solidFill>
              <a:latin typeface="Univers for KPMG" panose="020B0603020202020204" pitchFamily="34" charset="0"/>
              <a:cs typeface="KPMG Extralight"/>
            </a:endParaRPr>
          </a:p>
        </p:txBody>
      </p:sp>
      <p:pic>
        <p:nvPicPr>
          <p:cNvPr id="137222" name="Picture 6" descr="Bildergebnis fÃ¼r hamburg port authority"/>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481610" y="4094422"/>
            <a:ext cx="1036327" cy="36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165989"/>
      </p:ext>
    </p:extLst>
  </p:cSld>
  <p:clrMapOvr>
    <a:masterClrMapping/>
  </p:clrMapOvr>
  <p:extLst>
    <p:ext uri="{DCECCB84-F9BA-43D5-87BE-67443E8EF086}">
      <p15:sldGuideLst xmlns:p15="http://schemas.microsoft.com/office/powerpoint/2012/main">
        <p15:guide id="1" pos="153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it Hintergrundbild">
    <p:spTree>
      <p:nvGrpSpPr>
        <p:cNvPr id="1" name=""/>
        <p:cNvGrpSpPr/>
        <p:nvPr/>
      </p:nvGrpSpPr>
      <p:grpSpPr>
        <a:xfrm>
          <a:off x="0" y="0"/>
          <a:ext cx="0" cy="0"/>
          <a:chOff x="0" y="0"/>
          <a:chExt cx="0" cy="0"/>
        </a:xfrm>
      </p:grpSpPr>
      <p:sp>
        <p:nvSpPr>
          <p:cNvPr id="10" name="Rechteck 9"/>
          <p:cNvSpPr/>
          <p:nvPr userDrawn="1"/>
        </p:nvSpPr>
        <p:spPr bwMode="auto">
          <a:xfrm>
            <a:off x="-6" y="3743608"/>
            <a:ext cx="9144000" cy="1399892"/>
          </a:xfrm>
          <a:prstGeom prst="rect">
            <a:avLst/>
          </a:prstGeom>
          <a:solidFill>
            <a:srgbClr val="002C57"/>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11" name="Bild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65856"/>
          <a:stretch/>
        </p:blipFill>
        <p:spPr>
          <a:xfrm>
            <a:off x="0" y="3582878"/>
            <a:ext cx="1360244" cy="297000"/>
          </a:xfrm>
          <a:prstGeom prst="rect">
            <a:avLst/>
          </a:prstGeom>
        </p:spPr>
      </p:pic>
      <p:sp>
        <p:nvSpPr>
          <p:cNvPr id="12" name="Rechteck 11"/>
          <p:cNvSpPr/>
          <p:nvPr userDrawn="1"/>
        </p:nvSpPr>
        <p:spPr bwMode="auto">
          <a:xfrm>
            <a:off x="7991862" y="149754"/>
            <a:ext cx="1152138" cy="521208"/>
          </a:xfrm>
          <a:prstGeom prst="rect">
            <a:avLst/>
          </a:prstGeom>
          <a:solidFill>
            <a:schemeClr val="bg1"/>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13" name="Bild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4135" y="245285"/>
            <a:ext cx="767592" cy="330147"/>
          </a:xfrm>
          <a:prstGeom prst="rect">
            <a:avLst/>
          </a:prstGeom>
        </p:spPr>
      </p:pic>
      <p:sp>
        <p:nvSpPr>
          <p:cNvPr id="17" name="Inhaltsplatzhalter 16"/>
          <p:cNvSpPr>
            <a:spLocks noGrp="1"/>
          </p:cNvSpPr>
          <p:nvPr>
            <p:ph sz="quarter" idx="10" hasCustomPrompt="1"/>
          </p:nvPr>
        </p:nvSpPr>
        <p:spPr>
          <a:xfrm>
            <a:off x="558799" y="592666"/>
            <a:ext cx="2167467" cy="524933"/>
          </a:xfrm>
          <a:solidFill>
            <a:schemeClr val="bg1"/>
          </a:solidFill>
        </p:spPr>
        <p:txBody>
          <a:bodyPr anchor="ctr"/>
          <a:lstStyle>
            <a:lvl1pPr>
              <a:buNone/>
              <a:defRPr sz="2000" b="1" baseline="0">
                <a:solidFill>
                  <a:schemeClr val="tx1"/>
                </a:solidFill>
                <a:latin typeface="+mj-lt"/>
              </a:defRPr>
            </a:lvl1pPr>
            <a:lvl2pPr>
              <a:buNone/>
              <a:defRPr sz="2000" b="1">
                <a:solidFill>
                  <a:schemeClr val="tx1"/>
                </a:solidFill>
                <a:latin typeface="+mj-lt"/>
              </a:defRPr>
            </a:lvl2pPr>
          </a:lstStyle>
          <a:p>
            <a:pPr lvl="1"/>
            <a:r>
              <a:rPr lang="de-DE" dirty="0"/>
              <a:t>LOREM IPSUM </a:t>
            </a:r>
          </a:p>
        </p:txBody>
      </p:sp>
      <p:sp>
        <p:nvSpPr>
          <p:cNvPr id="18" name="Inhaltsplatzhalter 16"/>
          <p:cNvSpPr>
            <a:spLocks noGrp="1"/>
          </p:cNvSpPr>
          <p:nvPr>
            <p:ph sz="quarter" idx="11" hasCustomPrompt="1"/>
          </p:nvPr>
        </p:nvSpPr>
        <p:spPr>
          <a:xfrm>
            <a:off x="1684862" y="1143000"/>
            <a:ext cx="2167467" cy="524933"/>
          </a:xfrm>
          <a:solidFill>
            <a:schemeClr val="tx1"/>
          </a:solidFill>
        </p:spPr>
        <p:txBody>
          <a:bodyPr anchor="ctr"/>
          <a:lstStyle>
            <a:lvl1pPr>
              <a:buNone/>
              <a:defRPr sz="2000" b="1" baseline="0">
                <a:solidFill>
                  <a:schemeClr val="tx1"/>
                </a:solidFill>
                <a:latin typeface="+mj-lt"/>
              </a:defRPr>
            </a:lvl1pPr>
            <a:lvl2pPr>
              <a:buNone/>
              <a:defRPr sz="2000" b="1">
                <a:solidFill>
                  <a:schemeClr val="bg1"/>
                </a:solidFill>
                <a:latin typeface="+mj-lt"/>
              </a:defRPr>
            </a:lvl2pPr>
          </a:lstStyle>
          <a:p>
            <a:pPr lvl="1"/>
            <a:r>
              <a:rPr lang="de-DE" dirty="0"/>
              <a:t>LOREM IPSUM </a:t>
            </a:r>
          </a:p>
        </p:txBody>
      </p:sp>
      <p:sp>
        <p:nvSpPr>
          <p:cNvPr id="19" name="Titel 1"/>
          <p:cNvSpPr>
            <a:spLocks noGrp="1"/>
          </p:cNvSpPr>
          <p:nvPr>
            <p:ph type="title" hasCustomPrompt="1"/>
          </p:nvPr>
        </p:nvSpPr>
        <p:spPr>
          <a:xfrm>
            <a:off x="433389" y="3881002"/>
            <a:ext cx="8278812" cy="723899"/>
          </a:xfrm>
        </p:spPr>
        <p:txBody>
          <a:bodyPr anchor="ctr"/>
          <a:lstStyle>
            <a:lvl1pPr>
              <a:defRPr sz="1400" b="1" spc="0" baseline="0">
                <a:solidFill>
                  <a:schemeClr val="bg1"/>
                </a:solidFill>
                <a:latin typeface="+mj-lt"/>
              </a:defRPr>
            </a:lvl1pPr>
          </a:lstStyle>
          <a:p>
            <a:r>
              <a:rPr lang="de-DE" dirty="0"/>
              <a:t>Titel, maximal 2-zeilig,</a:t>
            </a:r>
            <a:br>
              <a:rPr lang="de-DE" dirty="0"/>
            </a:br>
            <a:r>
              <a:rPr lang="de-DE" dirty="0"/>
              <a:t>Arial (14 Punkt)</a:t>
            </a:r>
          </a:p>
        </p:txBody>
      </p:sp>
      <p:sp>
        <p:nvSpPr>
          <p:cNvPr id="20" name="Textplatzhalter 7"/>
          <p:cNvSpPr>
            <a:spLocks noGrp="1"/>
          </p:cNvSpPr>
          <p:nvPr>
            <p:ph type="body" sz="quarter" idx="13" hasCustomPrompt="1"/>
          </p:nvPr>
        </p:nvSpPr>
        <p:spPr>
          <a:xfrm>
            <a:off x="433389" y="4617512"/>
            <a:ext cx="8278812" cy="363538"/>
          </a:xfrm>
        </p:spPr>
        <p:txBody>
          <a:bodyPr/>
          <a:lstStyle>
            <a:lvl1pPr marL="0" indent="0">
              <a:lnSpc>
                <a:spcPct val="120000"/>
              </a:lnSpc>
              <a:spcBef>
                <a:spcPts val="0"/>
              </a:spcBef>
              <a:spcAft>
                <a:spcPts val="0"/>
              </a:spcAft>
              <a:buNone/>
              <a:defRPr sz="1200" u="none" baseline="0">
                <a:solidFill>
                  <a:schemeClr val="bg1"/>
                </a:solidFill>
              </a:defRPr>
            </a:lvl1pPr>
            <a:lvl2pPr marL="176209" indent="0">
              <a:buNone/>
              <a:defRPr/>
            </a:lvl2pPr>
            <a:lvl3pPr marL="360353" indent="0">
              <a:buNone/>
              <a:defRPr/>
            </a:lvl3pPr>
            <a:lvl4pPr marL="536561" indent="0">
              <a:buNone/>
              <a:defRPr/>
            </a:lvl4pPr>
            <a:lvl5pPr marL="719120" indent="0">
              <a:buNone/>
              <a:defRPr/>
            </a:lvl5pPr>
          </a:lstStyle>
          <a:p>
            <a:pPr lvl="0"/>
            <a:r>
              <a:rPr lang="de-DE" dirty="0"/>
              <a:t>Zweite Überschrift (12 Punkt).</a:t>
            </a:r>
            <a:br>
              <a:rPr lang="de-DE" dirty="0"/>
            </a:br>
            <a:endParaRPr lang="de-DE" dirty="0"/>
          </a:p>
        </p:txBody>
      </p:sp>
      <p:sp>
        <p:nvSpPr>
          <p:cNvPr id="2" name="Textfeld 1"/>
          <p:cNvSpPr txBox="1"/>
          <p:nvPr userDrawn="1"/>
        </p:nvSpPr>
        <p:spPr>
          <a:xfrm rot="16200000">
            <a:off x="4207544" y="4026602"/>
            <a:ext cx="1670050" cy="209550"/>
          </a:xfrm>
          <a:prstGeom prst="rect">
            <a:avLst/>
          </a:prstGeom>
          <a:noFill/>
        </p:spPr>
        <p:txBody>
          <a:bodyPr wrap="square" lIns="0" tIns="0" rIns="0" bIns="0" rtlCol="0">
            <a:noAutofit/>
          </a:bodyPr>
          <a:lstStyle/>
          <a:p>
            <a:r>
              <a:rPr lang="de-DE" sz="700" kern="1200" dirty="0">
                <a:solidFill>
                  <a:schemeClr val="tx1"/>
                </a:solidFill>
                <a:effectLst/>
                <a:latin typeface="Arial" pitchFamily="34" charset="0"/>
                <a:ea typeface="+mn-ea"/>
                <a:cs typeface="+mn-cs"/>
              </a:rPr>
              <a:t>Copyright: Andreas Schmidt-</a:t>
            </a:r>
            <a:r>
              <a:rPr lang="de-DE" sz="700" kern="1200" dirty="0" err="1">
                <a:solidFill>
                  <a:schemeClr val="tx1"/>
                </a:solidFill>
                <a:effectLst/>
                <a:latin typeface="Arial" pitchFamily="34" charset="0"/>
                <a:ea typeface="+mn-ea"/>
                <a:cs typeface="+mn-cs"/>
              </a:rPr>
              <a:t>Wiethoff</a:t>
            </a:r>
            <a:endParaRPr lang="de-DE" sz="700" kern="1200" dirty="0">
              <a:solidFill>
                <a:schemeClr val="tx1"/>
              </a:solidFill>
              <a:effectLst/>
              <a:latin typeface="Arial" pitchFamily="34" charset="0"/>
              <a:ea typeface="+mn-ea"/>
              <a:cs typeface="+mn-cs"/>
            </a:endParaRPr>
          </a:p>
        </p:txBody>
      </p:sp>
      <p:sp>
        <p:nvSpPr>
          <p:cNvPr id="3" name="Foliennummernplatzhalter 2">
            <a:extLst>
              <a:ext uri="{FF2B5EF4-FFF2-40B4-BE49-F238E27FC236}">
                <a16:creationId xmlns:a16="http://schemas.microsoft.com/office/drawing/2014/main" id="{FF590187-0DCD-4BFF-8812-ED6A8094CFC8}"/>
              </a:ext>
            </a:extLst>
          </p:cNvPr>
          <p:cNvSpPr>
            <a:spLocks noGrp="1"/>
          </p:cNvSpPr>
          <p:nvPr>
            <p:ph type="sldNum" sz="quarter" idx="14"/>
          </p:nvPr>
        </p:nvSpPr>
        <p:spPr/>
        <p:txBody>
          <a:bodyPr/>
          <a:lstStyle/>
          <a:p>
            <a:fld id="{C63C361D-6D9E-4F98-8831-48736655B334}" type="slidenum">
              <a:rPr lang="en-US" smtClean="0"/>
              <a:pPr/>
              <a:t>‹Nr.›</a:t>
            </a:fld>
            <a:endParaRPr lang="en-US" dirty="0"/>
          </a:p>
        </p:txBody>
      </p:sp>
      <p:pic>
        <p:nvPicPr>
          <p:cNvPr id="16" name="Grafik 15">
            <a:extLst>
              <a:ext uri="{FF2B5EF4-FFF2-40B4-BE49-F238E27FC236}">
                <a16:creationId xmlns:a16="http://schemas.microsoft.com/office/drawing/2014/main" id="{DA293FE7-412D-405C-8489-93F70873F865}"/>
              </a:ext>
            </a:extLst>
          </p:cNvPr>
          <p:cNvPicPr>
            <a:picLocks noChangeAspect="1"/>
          </p:cNvPicPr>
          <p:nvPr userDrawn="1"/>
        </p:nvPicPr>
        <p:blipFill>
          <a:blip r:embed="rId4" cstate="print"/>
          <a:stretch>
            <a:fillRect/>
          </a:stretch>
        </p:blipFill>
        <p:spPr>
          <a:xfrm>
            <a:off x="0" y="-3655"/>
            <a:ext cx="9144000" cy="3750468"/>
          </a:xfrm>
          <a:prstGeom prst="rect">
            <a:avLst/>
          </a:prstGeom>
        </p:spPr>
      </p:pic>
    </p:spTree>
    <p:extLst>
      <p:ext uri="{BB962C8B-B14F-4D97-AF65-F5344CB8AC3E}">
        <p14:creationId xmlns:p14="http://schemas.microsoft.com/office/powerpoint/2010/main" val="314209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 mit Hintergrundbild">
    <p:spTree>
      <p:nvGrpSpPr>
        <p:cNvPr id="1" name=""/>
        <p:cNvGrpSpPr/>
        <p:nvPr/>
      </p:nvGrpSpPr>
      <p:grpSpPr>
        <a:xfrm>
          <a:off x="0" y="0"/>
          <a:ext cx="0" cy="0"/>
          <a:chOff x="0" y="0"/>
          <a:chExt cx="0" cy="0"/>
        </a:xfrm>
      </p:grpSpPr>
      <p:sp>
        <p:nvSpPr>
          <p:cNvPr id="10" name="Rechteck 9"/>
          <p:cNvSpPr/>
          <p:nvPr userDrawn="1"/>
        </p:nvSpPr>
        <p:spPr bwMode="auto">
          <a:xfrm>
            <a:off x="-6" y="4370166"/>
            <a:ext cx="9144000" cy="773334"/>
          </a:xfrm>
          <a:prstGeom prst="rect">
            <a:avLst/>
          </a:prstGeom>
          <a:solidFill>
            <a:srgbClr val="002C57"/>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11" name="Bild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65856"/>
          <a:stretch/>
        </p:blipFill>
        <p:spPr>
          <a:xfrm>
            <a:off x="0" y="4209436"/>
            <a:ext cx="1360244" cy="297000"/>
          </a:xfrm>
          <a:prstGeom prst="rect">
            <a:avLst/>
          </a:prstGeom>
        </p:spPr>
      </p:pic>
      <p:sp>
        <p:nvSpPr>
          <p:cNvPr id="12" name="Rechteck 11"/>
          <p:cNvSpPr/>
          <p:nvPr userDrawn="1"/>
        </p:nvSpPr>
        <p:spPr bwMode="auto">
          <a:xfrm>
            <a:off x="7991862" y="149754"/>
            <a:ext cx="1152138" cy="521208"/>
          </a:xfrm>
          <a:prstGeom prst="rect">
            <a:avLst/>
          </a:prstGeom>
          <a:solidFill>
            <a:schemeClr val="bg1"/>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13" name="Bild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4135" y="245285"/>
            <a:ext cx="767592" cy="330147"/>
          </a:xfrm>
          <a:prstGeom prst="rect">
            <a:avLst/>
          </a:prstGeom>
        </p:spPr>
      </p:pic>
      <p:sp>
        <p:nvSpPr>
          <p:cNvPr id="17" name="Inhaltsplatzhalter 16"/>
          <p:cNvSpPr>
            <a:spLocks noGrp="1"/>
          </p:cNvSpPr>
          <p:nvPr>
            <p:ph sz="quarter" idx="10" hasCustomPrompt="1"/>
          </p:nvPr>
        </p:nvSpPr>
        <p:spPr>
          <a:xfrm>
            <a:off x="558799" y="2802495"/>
            <a:ext cx="2167467" cy="524933"/>
          </a:xfrm>
          <a:solidFill>
            <a:schemeClr val="bg1"/>
          </a:solidFill>
        </p:spPr>
        <p:txBody>
          <a:bodyPr anchor="ctr"/>
          <a:lstStyle>
            <a:lvl1pPr>
              <a:buNone/>
              <a:defRPr sz="2000" b="1" baseline="0">
                <a:solidFill>
                  <a:schemeClr val="tx1"/>
                </a:solidFill>
                <a:latin typeface="+mj-lt"/>
              </a:defRPr>
            </a:lvl1pPr>
            <a:lvl2pPr>
              <a:buNone/>
              <a:defRPr sz="2000" b="1">
                <a:solidFill>
                  <a:schemeClr val="tx1"/>
                </a:solidFill>
                <a:latin typeface="+mj-lt"/>
              </a:defRPr>
            </a:lvl2pPr>
          </a:lstStyle>
          <a:p>
            <a:pPr lvl="1"/>
            <a:r>
              <a:rPr lang="de-DE" dirty="0"/>
              <a:t>LOREM IPSUM </a:t>
            </a:r>
          </a:p>
        </p:txBody>
      </p:sp>
      <p:sp>
        <p:nvSpPr>
          <p:cNvPr id="18" name="Inhaltsplatzhalter 16"/>
          <p:cNvSpPr>
            <a:spLocks noGrp="1"/>
          </p:cNvSpPr>
          <p:nvPr>
            <p:ph sz="quarter" idx="11" hasCustomPrompt="1"/>
          </p:nvPr>
        </p:nvSpPr>
        <p:spPr>
          <a:xfrm>
            <a:off x="1684862" y="3344362"/>
            <a:ext cx="2167467" cy="524933"/>
          </a:xfrm>
          <a:solidFill>
            <a:schemeClr val="tx1"/>
          </a:solidFill>
        </p:spPr>
        <p:txBody>
          <a:bodyPr anchor="ctr"/>
          <a:lstStyle>
            <a:lvl1pPr>
              <a:buNone/>
              <a:defRPr sz="2000" b="1" baseline="0">
                <a:solidFill>
                  <a:schemeClr val="tx1"/>
                </a:solidFill>
                <a:latin typeface="+mj-lt"/>
              </a:defRPr>
            </a:lvl1pPr>
            <a:lvl2pPr>
              <a:buNone/>
              <a:defRPr sz="2000" b="1">
                <a:solidFill>
                  <a:schemeClr val="bg1"/>
                </a:solidFill>
                <a:latin typeface="+mj-lt"/>
              </a:defRPr>
            </a:lvl2pPr>
          </a:lstStyle>
          <a:p>
            <a:pPr lvl="1"/>
            <a:r>
              <a:rPr lang="de-DE" dirty="0"/>
              <a:t>LOREM IPSUM </a:t>
            </a:r>
          </a:p>
        </p:txBody>
      </p:sp>
      <p:sp>
        <p:nvSpPr>
          <p:cNvPr id="19" name="Titel 1"/>
          <p:cNvSpPr>
            <a:spLocks noGrp="1"/>
          </p:cNvSpPr>
          <p:nvPr>
            <p:ph type="title" hasCustomPrompt="1"/>
          </p:nvPr>
        </p:nvSpPr>
        <p:spPr>
          <a:xfrm>
            <a:off x="433389" y="4431357"/>
            <a:ext cx="8278812" cy="723899"/>
          </a:xfrm>
        </p:spPr>
        <p:txBody>
          <a:bodyPr anchor="ctr"/>
          <a:lstStyle>
            <a:lvl1pPr>
              <a:defRPr sz="1400" b="0" spc="0" baseline="0">
                <a:solidFill>
                  <a:schemeClr val="bg1"/>
                </a:solidFill>
                <a:latin typeface="+mj-lt"/>
              </a:defRPr>
            </a:lvl1pPr>
          </a:lstStyle>
          <a:p>
            <a:r>
              <a:rPr lang="de-DE" dirty="0"/>
              <a:t>Titel, maximal Arial 14 Punkt</a:t>
            </a:r>
          </a:p>
        </p:txBody>
      </p:sp>
    </p:spTree>
    <p:extLst>
      <p:ext uri="{BB962C8B-B14F-4D97-AF65-F5344CB8AC3E}">
        <p14:creationId xmlns:p14="http://schemas.microsoft.com/office/powerpoint/2010/main" val="72424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kurz">
    <p:spTree>
      <p:nvGrpSpPr>
        <p:cNvPr id="1" name=""/>
        <p:cNvGrpSpPr/>
        <p:nvPr/>
      </p:nvGrpSpPr>
      <p:grpSpPr>
        <a:xfrm>
          <a:off x="0" y="0"/>
          <a:ext cx="0" cy="0"/>
          <a:chOff x="0" y="0"/>
          <a:chExt cx="0" cy="0"/>
        </a:xfrm>
      </p:grpSpPr>
      <p:sp>
        <p:nvSpPr>
          <p:cNvPr id="8" name="Textfeld 5"/>
          <p:cNvSpPr txBox="1">
            <a:spLocks noChangeArrowheads="1"/>
          </p:cNvSpPr>
          <p:nvPr/>
        </p:nvSpPr>
        <p:spPr bwMode="auto">
          <a:xfrm>
            <a:off x="492126" y="907893"/>
            <a:ext cx="962025" cy="616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buClr>
                <a:schemeClr val="tx2"/>
              </a:buClr>
              <a:buFont typeface="Wingdings" pitchFamily="2" charset="2"/>
              <a:buNone/>
            </a:pPr>
            <a:r>
              <a:rPr lang="de-DE" altLang="en-US" sz="4200">
                <a:solidFill>
                  <a:srgbClr val="000000"/>
                </a:solidFill>
              </a:rPr>
              <a:t>01</a:t>
            </a:r>
          </a:p>
        </p:txBody>
      </p:sp>
      <p:sp>
        <p:nvSpPr>
          <p:cNvPr id="10" name="Textfeld 7"/>
          <p:cNvSpPr txBox="1">
            <a:spLocks noChangeArrowheads="1"/>
          </p:cNvSpPr>
          <p:nvPr/>
        </p:nvSpPr>
        <p:spPr bwMode="auto">
          <a:xfrm>
            <a:off x="495301" y="1631793"/>
            <a:ext cx="962025" cy="616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buClr>
                <a:schemeClr val="tx2"/>
              </a:buClr>
              <a:buFont typeface="Wingdings" pitchFamily="2" charset="2"/>
              <a:buNone/>
            </a:pPr>
            <a:r>
              <a:rPr lang="de-DE" altLang="en-US" sz="4200" dirty="0">
                <a:solidFill>
                  <a:srgbClr val="000000"/>
                </a:solidFill>
              </a:rPr>
              <a:t>02</a:t>
            </a:r>
          </a:p>
        </p:txBody>
      </p:sp>
      <p:cxnSp>
        <p:nvCxnSpPr>
          <p:cNvPr id="14" name="Gerade Verbindung 13"/>
          <p:cNvCxnSpPr/>
          <p:nvPr/>
        </p:nvCxnSpPr>
        <p:spPr bwMode="auto">
          <a:xfrm>
            <a:off x="496888" y="848362"/>
            <a:ext cx="4083050" cy="2381"/>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5" name="Gerade Verbindung 14"/>
          <p:cNvCxnSpPr/>
          <p:nvPr/>
        </p:nvCxnSpPr>
        <p:spPr bwMode="auto">
          <a:xfrm>
            <a:off x="498475" y="1584168"/>
            <a:ext cx="4083050" cy="2381"/>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6" name="Gerade Verbindung 15"/>
          <p:cNvCxnSpPr/>
          <p:nvPr/>
        </p:nvCxnSpPr>
        <p:spPr bwMode="auto">
          <a:xfrm>
            <a:off x="498475" y="2304496"/>
            <a:ext cx="4083050" cy="2381"/>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2" name="Titel 1"/>
          <p:cNvSpPr>
            <a:spLocks noGrp="1"/>
          </p:cNvSpPr>
          <p:nvPr>
            <p:ph type="title" hasCustomPrompt="1"/>
          </p:nvPr>
        </p:nvSpPr>
        <p:spPr/>
        <p:txBody>
          <a:bodyPr/>
          <a:lstStyle>
            <a:lvl1pPr>
              <a:defRPr>
                <a:solidFill>
                  <a:srgbClr val="000000"/>
                </a:solidFill>
              </a:defRPr>
            </a:lvl1pPr>
          </a:lstStyle>
          <a:p>
            <a:r>
              <a:rPr lang="de-DE" dirty="0"/>
              <a:t>Agenda</a:t>
            </a:r>
          </a:p>
        </p:txBody>
      </p:sp>
      <p:sp>
        <p:nvSpPr>
          <p:cNvPr id="5" name="Textplatzhalter 4"/>
          <p:cNvSpPr>
            <a:spLocks noGrp="1"/>
          </p:cNvSpPr>
          <p:nvPr>
            <p:ph type="body" sz="quarter" idx="11"/>
          </p:nvPr>
        </p:nvSpPr>
        <p:spPr>
          <a:xfrm>
            <a:off x="1450976" y="972354"/>
            <a:ext cx="3121025" cy="538163"/>
          </a:xfrm>
        </p:spPr>
        <p:txBody>
          <a:bodyPr/>
          <a:lstStyle>
            <a:lvl1pPr marL="0" indent="0">
              <a:buNone/>
              <a:defRPr sz="1200">
                <a:solidFill>
                  <a:srgbClr val="000000"/>
                </a:solidFill>
              </a:defRPr>
            </a:lvl1pPr>
          </a:lstStyle>
          <a:p>
            <a:pPr lvl="0"/>
            <a:r>
              <a:rPr lang="de-DE" dirty="0"/>
              <a:t>Textmasterformat bearbeiten</a:t>
            </a:r>
          </a:p>
        </p:txBody>
      </p:sp>
      <p:sp>
        <p:nvSpPr>
          <p:cNvPr id="7" name="Textplatzhalter 4"/>
          <p:cNvSpPr>
            <a:spLocks noGrp="1"/>
          </p:cNvSpPr>
          <p:nvPr>
            <p:ph type="body" sz="quarter" idx="12"/>
          </p:nvPr>
        </p:nvSpPr>
        <p:spPr>
          <a:xfrm>
            <a:off x="1454151" y="1696254"/>
            <a:ext cx="3121025" cy="538163"/>
          </a:xfrm>
        </p:spPr>
        <p:txBody>
          <a:bodyPr/>
          <a:lstStyle>
            <a:lvl1pPr marL="0" indent="0">
              <a:buNone/>
              <a:defRPr sz="1200">
                <a:solidFill>
                  <a:srgbClr val="000000"/>
                </a:solidFill>
              </a:defRPr>
            </a:lvl1pPr>
          </a:lstStyle>
          <a:p>
            <a:pPr lvl="0"/>
            <a:r>
              <a:rPr lang="de-DE"/>
              <a:t>Textmasterformat bearbeiten</a:t>
            </a:r>
          </a:p>
        </p:txBody>
      </p:sp>
      <p:sp>
        <p:nvSpPr>
          <p:cNvPr id="18" name="Foliennummernplatzhalter 17"/>
          <p:cNvSpPr>
            <a:spLocks noGrp="1"/>
          </p:cNvSpPr>
          <p:nvPr>
            <p:ph type="sldNum" sz="quarter" idx="15"/>
          </p:nvPr>
        </p:nvSpPr>
        <p:spPr/>
        <p:txBody>
          <a:bodyPr/>
          <a:lstStyle/>
          <a:p>
            <a:fld id="{C63C361D-6D9E-4F98-8831-48736655B334}" type="slidenum">
              <a:rPr lang="en-US" smtClean="0"/>
              <a:pPr/>
              <a:t>‹Nr.›</a:t>
            </a:fld>
            <a:endParaRPr lang="en-US" dirty="0"/>
          </a:p>
        </p:txBody>
      </p:sp>
      <p:sp>
        <p:nvSpPr>
          <p:cNvPr id="3" name="Textfeld 2">
            <a:extLst>
              <a:ext uri="{FF2B5EF4-FFF2-40B4-BE49-F238E27FC236}">
                <a16:creationId xmlns:a16="http://schemas.microsoft.com/office/drawing/2014/main" id="{5191180B-BDAC-474A-99E1-06DC04605A80}"/>
              </a:ext>
            </a:extLst>
          </p:cNvPr>
          <p:cNvSpPr txBox="1"/>
          <p:nvPr userDrawn="1"/>
        </p:nvSpPr>
        <p:spPr>
          <a:xfrm>
            <a:off x="92869" y="4864894"/>
            <a:ext cx="1057275" cy="219081"/>
          </a:xfrm>
          <a:prstGeom prst="rect">
            <a:avLst/>
          </a:prstGeom>
          <a:noFill/>
        </p:spPr>
        <p:txBody>
          <a:bodyPr wrap="square" lIns="0" tIns="0" rIns="0" bIns="0" rtlCol="0">
            <a:noAutofit/>
          </a:bodyPr>
          <a:lstStyle/>
          <a:p>
            <a:pPr>
              <a:spcBef>
                <a:spcPts val="0"/>
              </a:spcBef>
              <a:spcAft>
                <a:spcPts val="0"/>
              </a:spcAft>
            </a:pPr>
            <a:r>
              <a:rPr lang="de-DE" sz="1200" dirty="0">
                <a:solidFill>
                  <a:schemeClr val="bg2"/>
                </a:solidFill>
                <a:latin typeface="+mn-lt"/>
                <a:ea typeface="Allianz Sans" pitchFamily="50" charset="0"/>
              </a:rPr>
              <a:t>01.10.2020</a:t>
            </a:r>
          </a:p>
        </p:txBody>
      </p:sp>
    </p:spTree>
    <p:extLst>
      <p:ext uri="{BB962C8B-B14F-4D97-AF65-F5344CB8AC3E}">
        <p14:creationId xmlns:p14="http://schemas.microsoft.com/office/powerpoint/2010/main" val="371480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n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40402994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31" name="think-cell Folie" r:id="rId4" imgW="415" imgH="416" progId="TCLayout.ActiveDocument.1">
                  <p:embed/>
                </p:oleObj>
              </mc:Choice>
              <mc:Fallback>
                <p:oleObj name="think-cell Folie" r:id="rId4" imgW="415" imgH="416"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lvl1pPr>
              <a:defRPr>
                <a:solidFill>
                  <a:srgbClr val="000000"/>
                </a:solidFill>
              </a:defRPr>
            </a:lvl1pPr>
          </a:lstStyle>
          <a:p>
            <a:r>
              <a:rPr lang="de-DE" dirty="0"/>
              <a:t>Titelmasterformat durch Klicken bearbeiten</a:t>
            </a:r>
          </a:p>
        </p:txBody>
      </p:sp>
      <p:sp>
        <p:nvSpPr>
          <p:cNvPr id="23" name="Foliennummernplatzhalter 22"/>
          <p:cNvSpPr>
            <a:spLocks noGrp="1"/>
          </p:cNvSpPr>
          <p:nvPr>
            <p:ph type="sldNum" sz="quarter" idx="22"/>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41343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cxnSp>
        <p:nvCxnSpPr>
          <p:cNvPr id="4" name="Gerade Verbindung 44"/>
          <p:cNvCxnSpPr/>
          <p:nvPr/>
        </p:nvCxnSpPr>
        <p:spPr bwMode="auto">
          <a:xfrm>
            <a:off x="488950" y="2212181"/>
            <a:ext cx="3603625"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31" name="Textplatzhalter 4"/>
          <p:cNvSpPr>
            <a:spLocks noGrp="1"/>
          </p:cNvSpPr>
          <p:nvPr>
            <p:ph type="body" sz="quarter" idx="14"/>
          </p:nvPr>
        </p:nvSpPr>
        <p:spPr>
          <a:xfrm>
            <a:off x="492789" y="2391966"/>
            <a:ext cx="3606986" cy="1777997"/>
          </a:xfrm>
        </p:spPr>
        <p:txBody>
          <a:bodyPr/>
          <a:lstStyle>
            <a:lvl1pPr marL="0" indent="0">
              <a:buNone/>
              <a:defRPr sz="2000">
                <a:solidFill>
                  <a:srgbClr val="000000"/>
                </a:solidFill>
              </a:defRPr>
            </a:lvl1pPr>
          </a:lstStyle>
          <a:p>
            <a:pPr lvl="0"/>
            <a:r>
              <a:rPr lang="de-DE" dirty="0"/>
              <a:t>Textmasterformat bearbeiten</a:t>
            </a:r>
          </a:p>
        </p:txBody>
      </p:sp>
      <p:sp>
        <p:nvSpPr>
          <p:cNvPr id="44" name="Textplatzhalter 4"/>
          <p:cNvSpPr>
            <a:spLocks noGrp="1"/>
          </p:cNvSpPr>
          <p:nvPr>
            <p:ph type="body" sz="quarter" idx="15"/>
          </p:nvPr>
        </p:nvSpPr>
        <p:spPr>
          <a:xfrm>
            <a:off x="486789" y="413745"/>
            <a:ext cx="3606986" cy="1335393"/>
          </a:xfrm>
        </p:spPr>
        <p:txBody>
          <a:bodyPr/>
          <a:lstStyle>
            <a:lvl1pPr marL="0" indent="0">
              <a:buNone/>
              <a:defRPr sz="12000">
                <a:solidFill>
                  <a:srgbClr val="000000"/>
                </a:solidFill>
              </a:defRPr>
            </a:lvl1pPr>
          </a:lstStyle>
          <a:p>
            <a:pPr lvl="0"/>
            <a:r>
              <a:rPr lang="de-DE" dirty="0"/>
              <a:t>Textmasterformat bearbeiten</a:t>
            </a:r>
          </a:p>
        </p:txBody>
      </p:sp>
      <p:sp>
        <p:nvSpPr>
          <p:cNvPr id="6" name="Foliennummernplatzhalter 5"/>
          <p:cNvSpPr>
            <a:spLocks noGrp="1"/>
          </p:cNvSpPr>
          <p:nvPr>
            <p:ph type="sldNum" sz="quarter" idx="16"/>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2409505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oßes Bi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66397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57" name="think-cell Folie" r:id="rId4" imgW="415" imgH="416" progId="TCLayout.ActiveDocument.1">
                  <p:embed/>
                </p:oleObj>
              </mc:Choice>
              <mc:Fallback>
                <p:oleObj name="think-cell Folie" r:id="rId4" imgW="415" imgH="416"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358775" y="255825"/>
            <a:ext cx="8297863" cy="360760"/>
          </a:xfrm>
        </p:spPr>
        <p:txBody>
          <a:bodyPr/>
          <a:lstStyle/>
          <a:p>
            <a:r>
              <a:rPr lang="de-DE" dirty="0"/>
              <a:t>Titelmasterformat durch Klicken bearbeiten</a:t>
            </a:r>
          </a:p>
        </p:txBody>
      </p:sp>
      <p:sp>
        <p:nvSpPr>
          <p:cNvPr id="6" name="Bildplatzhalter 5"/>
          <p:cNvSpPr>
            <a:spLocks noGrp="1"/>
          </p:cNvSpPr>
          <p:nvPr>
            <p:ph type="pic" sz="quarter" idx="14"/>
          </p:nvPr>
        </p:nvSpPr>
        <p:spPr>
          <a:xfrm>
            <a:off x="358775" y="957241"/>
            <a:ext cx="8297864" cy="2980538"/>
          </a:xfrm>
        </p:spPr>
        <p:txBody>
          <a:bodyPr/>
          <a:lstStyle>
            <a:lvl1pPr marL="0" indent="0" algn="ctr">
              <a:buNone/>
              <a:defRPr/>
            </a:lvl1pPr>
          </a:lstStyle>
          <a:p>
            <a:pPr lvl="0"/>
            <a:r>
              <a:rPr lang="de-DE" noProof="0"/>
              <a:t>Bild durch Klicken auf Symbol hinzufügen</a:t>
            </a:r>
          </a:p>
        </p:txBody>
      </p:sp>
      <p:sp>
        <p:nvSpPr>
          <p:cNvPr id="5" name="Textplatzhalter 6"/>
          <p:cNvSpPr>
            <a:spLocks noGrp="1"/>
          </p:cNvSpPr>
          <p:nvPr>
            <p:ph type="body" sz="quarter" idx="13" hasCustomPrompt="1"/>
          </p:nvPr>
        </p:nvSpPr>
        <p:spPr>
          <a:xfrm>
            <a:off x="358776" y="4008017"/>
            <a:ext cx="8297864" cy="176213"/>
          </a:xfrm>
        </p:spPr>
        <p:txBody>
          <a:bodyPr anchor="ctr"/>
          <a:lstStyle>
            <a:lvl1pPr marL="0" indent="0">
              <a:buNone/>
              <a:defRPr sz="900" baseline="0"/>
            </a:lvl1pPr>
          </a:lstStyle>
          <a:p>
            <a:pPr lvl="0"/>
            <a:r>
              <a:rPr lang="de-DE" dirty="0"/>
              <a:t>Bildquelle einfügen</a:t>
            </a:r>
          </a:p>
        </p:txBody>
      </p:sp>
      <p:cxnSp>
        <p:nvCxnSpPr>
          <p:cNvPr id="8" name="Gerade Verbindung 7"/>
          <p:cNvCxnSpPr/>
          <p:nvPr userDrawn="1"/>
        </p:nvCxnSpPr>
        <p:spPr bwMode="auto">
          <a:xfrm>
            <a:off x="358775" y="628065"/>
            <a:ext cx="8316000"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9" name="Foliennummernplatzhalter 8"/>
          <p:cNvSpPr>
            <a:spLocks noGrp="1"/>
          </p:cNvSpPr>
          <p:nvPr>
            <p:ph type="sldNum" sz="quarter" idx="15"/>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2065171066"/>
      </p:ext>
    </p:extLst>
  </p:cSld>
  <p:clrMapOvr>
    <a:masterClrMapping/>
  </p:clrMapOvr>
  <p:extLst>
    <p:ext uri="{DCECCB84-F9BA-43D5-87BE-67443E8EF086}">
      <p15:sldGuideLst xmlns:p15="http://schemas.microsoft.com/office/powerpoint/2012/main">
        <p15:guide id="1" pos="22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bschlussseite">
    <p:spTree>
      <p:nvGrpSpPr>
        <p:cNvPr id="1" name=""/>
        <p:cNvGrpSpPr/>
        <p:nvPr/>
      </p:nvGrpSpPr>
      <p:grpSpPr>
        <a:xfrm>
          <a:off x="0" y="0"/>
          <a:ext cx="0" cy="0"/>
          <a:chOff x="0" y="0"/>
          <a:chExt cx="0" cy="0"/>
        </a:xfrm>
      </p:grpSpPr>
      <p:sp>
        <p:nvSpPr>
          <p:cNvPr id="15" name="Textplatzhalter 7"/>
          <p:cNvSpPr>
            <a:spLocks noGrp="1"/>
          </p:cNvSpPr>
          <p:nvPr>
            <p:ph type="body" sz="quarter" idx="12"/>
          </p:nvPr>
        </p:nvSpPr>
        <p:spPr>
          <a:xfrm>
            <a:off x="488950" y="2678373"/>
            <a:ext cx="4562475" cy="1188750"/>
          </a:xfrm>
        </p:spPr>
        <p:txBody>
          <a:bodyPr anchor="b"/>
          <a:lstStyle>
            <a:lvl1pPr marL="0" indent="0">
              <a:buNone/>
              <a:defRPr/>
            </a:lvl1pPr>
          </a:lstStyle>
          <a:p>
            <a:pPr lvl="0"/>
            <a:r>
              <a:rPr lang="de-DE"/>
              <a:t>Textmasterformat bearbeiten</a:t>
            </a:r>
          </a:p>
        </p:txBody>
      </p:sp>
      <p:sp>
        <p:nvSpPr>
          <p:cNvPr id="4" name="Bildplatzhalter 3"/>
          <p:cNvSpPr>
            <a:spLocks noGrp="1"/>
          </p:cNvSpPr>
          <p:nvPr>
            <p:ph type="pic" sz="quarter" idx="13"/>
          </p:nvPr>
        </p:nvSpPr>
        <p:spPr>
          <a:xfrm>
            <a:off x="488950" y="804835"/>
            <a:ext cx="8384117" cy="1695450"/>
          </a:xfrm>
        </p:spPr>
        <p:txBody>
          <a:bodyPr/>
          <a:lstStyle>
            <a:lvl1pPr marL="0" indent="0" algn="ctr">
              <a:buNone/>
              <a:defRPr sz="1300"/>
            </a:lvl1pPr>
          </a:lstStyle>
          <a:p>
            <a:pPr lvl="0"/>
            <a:r>
              <a:rPr lang="de-DE" noProof="0"/>
              <a:t>Bild durch Klicken auf Symbol hinzufügen</a:t>
            </a:r>
          </a:p>
        </p:txBody>
      </p:sp>
      <p:sp>
        <p:nvSpPr>
          <p:cNvPr id="10" name="Titel 1"/>
          <p:cNvSpPr>
            <a:spLocks noGrp="1"/>
          </p:cNvSpPr>
          <p:nvPr>
            <p:ph type="title"/>
          </p:nvPr>
        </p:nvSpPr>
        <p:spPr>
          <a:xfrm>
            <a:off x="488951" y="264689"/>
            <a:ext cx="7528982" cy="360363"/>
          </a:xfrm>
        </p:spPr>
        <p:txBody>
          <a:bodyPr/>
          <a:lstStyle/>
          <a:p>
            <a:r>
              <a:rPr lang="de-DE"/>
              <a:t>Titelmasterformat durch Klicken bearbeiten</a:t>
            </a:r>
          </a:p>
        </p:txBody>
      </p:sp>
      <p:cxnSp>
        <p:nvCxnSpPr>
          <p:cNvPr id="6" name="Gerade Verbindung 5"/>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8" name="Foliennummernplatzhalter 7"/>
          <p:cNvSpPr>
            <a:spLocks noGrp="1"/>
          </p:cNvSpPr>
          <p:nvPr>
            <p:ph type="sldNum" sz="quarter" idx="14"/>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288551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24.xml"/><Relationship Id="rId7" Type="http://schemas.openxmlformats.org/officeDocument/2006/relationships/vmlDrawing" Target="../drawings/vmlDrawing4.vml"/><Relationship Id="rId12" Type="http://schemas.openxmlformats.org/officeDocument/2006/relationships/image" Target="../media/image7.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11" Type="http://schemas.openxmlformats.org/officeDocument/2006/relationships/image" Target="../media/image6.emf"/><Relationship Id="rId5" Type="http://schemas.openxmlformats.org/officeDocument/2006/relationships/slideLayout" Target="../slideLayouts/slideLayout26.xml"/><Relationship Id="rId10" Type="http://schemas.openxmlformats.org/officeDocument/2006/relationships/oleObject" Target="../embeddings/oleObject4.bin"/><Relationship Id="rId4" Type="http://schemas.openxmlformats.org/officeDocument/2006/relationships/slideLayout" Target="../slideLayouts/slideLayout25.xml"/><Relationship Id="rId9"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3"/>
            </p:custDataLst>
            <p:extLst>
              <p:ext uri="{D42A27DB-BD31-4B8C-83A1-F6EECF244321}">
                <p14:modId xmlns:p14="http://schemas.microsoft.com/office/powerpoint/2010/main" val="25968506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3" name="think-cell Folie" r:id="rId14" imgW="415" imgH="416" progId="TCLayout.ActiveDocument.1">
                  <p:embed/>
                </p:oleObj>
              </mc:Choice>
              <mc:Fallback>
                <p:oleObj name="think-cell Folie" r:id="rId14" imgW="415" imgH="416" progId="TCLayout.ActiveDocument.1">
                  <p:embed/>
                  <p:pic>
                    <p:nvPicPr>
                      <p:cNvPr id="2" name="Objekt 1"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028" name="Rectangle 103"/>
          <p:cNvSpPr>
            <a:spLocks noGrp="1" noChangeArrowheads="1"/>
          </p:cNvSpPr>
          <p:nvPr>
            <p:ph type="body" idx="1"/>
          </p:nvPr>
        </p:nvSpPr>
        <p:spPr bwMode="auto">
          <a:xfrm>
            <a:off x="358775" y="627125"/>
            <a:ext cx="8297863" cy="3606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err="1"/>
              <a:t>Erste</a:t>
            </a:r>
            <a:r>
              <a:rPr lang="en-US" altLang="en-US" dirty="0"/>
              <a:t> </a:t>
            </a:r>
            <a:r>
              <a:rPr lang="en-US" altLang="en-US" dirty="0" err="1"/>
              <a:t>Ebene</a:t>
            </a:r>
            <a:r>
              <a:rPr lang="en-US" altLang="en-US" dirty="0"/>
              <a:t> (13 </a:t>
            </a:r>
            <a:r>
              <a:rPr lang="en-US" altLang="en-US" dirty="0" err="1"/>
              <a:t>Punkt</a:t>
            </a:r>
            <a:r>
              <a:rPr lang="en-US" altLang="en-US" dirty="0"/>
              <a:t>)</a:t>
            </a:r>
          </a:p>
          <a:p>
            <a:pPr lvl="1"/>
            <a:r>
              <a:rPr lang="en-US" altLang="en-US" dirty="0" err="1"/>
              <a:t>Zweite</a:t>
            </a:r>
            <a:r>
              <a:rPr lang="en-US" altLang="en-US" dirty="0"/>
              <a:t> </a:t>
            </a:r>
            <a:r>
              <a:rPr lang="en-US" altLang="en-US" dirty="0" err="1"/>
              <a:t>Ebene</a:t>
            </a:r>
            <a:endParaRPr lang="en-US" altLang="en-US" dirty="0"/>
          </a:p>
          <a:p>
            <a:pPr lvl="2"/>
            <a:r>
              <a:rPr lang="en-US" altLang="en-US" dirty="0" err="1"/>
              <a:t>Dritte</a:t>
            </a:r>
            <a:r>
              <a:rPr lang="en-US" altLang="en-US" dirty="0"/>
              <a:t> </a:t>
            </a:r>
            <a:r>
              <a:rPr lang="en-US" altLang="en-US" dirty="0" err="1"/>
              <a:t>Ebene</a:t>
            </a:r>
            <a:endParaRPr lang="en-US" altLang="en-US" dirty="0"/>
          </a:p>
          <a:p>
            <a:pPr lvl="3"/>
            <a:r>
              <a:rPr lang="en-US" altLang="en-US" dirty="0" err="1"/>
              <a:t>Vierte</a:t>
            </a:r>
            <a:r>
              <a:rPr lang="en-US" altLang="en-US" dirty="0"/>
              <a:t> </a:t>
            </a:r>
            <a:r>
              <a:rPr lang="en-US" altLang="en-US" dirty="0" err="1"/>
              <a:t>Ebene</a:t>
            </a:r>
            <a:endParaRPr lang="en-US" altLang="en-US" dirty="0"/>
          </a:p>
          <a:p>
            <a:pPr lvl="4"/>
            <a:r>
              <a:rPr lang="en-US" altLang="en-US" dirty="0" err="1"/>
              <a:t>Fünfte</a:t>
            </a:r>
            <a:r>
              <a:rPr lang="en-US" altLang="en-US" dirty="0"/>
              <a:t> </a:t>
            </a:r>
            <a:r>
              <a:rPr lang="en-US" altLang="en-US" dirty="0" err="1"/>
              <a:t>Ebene</a:t>
            </a:r>
            <a:endParaRPr lang="en-US" altLang="en-US" dirty="0"/>
          </a:p>
        </p:txBody>
      </p:sp>
      <p:sp>
        <p:nvSpPr>
          <p:cNvPr id="1029" name="Rectangle 2"/>
          <p:cNvSpPr>
            <a:spLocks noGrp="1" noChangeArrowheads="1"/>
          </p:cNvSpPr>
          <p:nvPr>
            <p:ph type="title"/>
          </p:nvPr>
        </p:nvSpPr>
        <p:spPr bwMode="auto">
          <a:xfrm>
            <a:off x="358775" y="255825"/>
            <a:ext cx="8297863" cy="360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err="1"/>
              <a:t>Lieferantenmanagementsystem</a:t>
            </a:r>
            <a:endParaRPr lang="en-US" altLang="en-US" dirty="0"/>
          </a:p>
        </p:txBody>
      </p:sp>
      <p:sp>
        <p:nvSpPr>
          <p:cNvPr id="13" name="Rechteck 12"/>
          <p:cNvSpPr/>
          <p:nvPr/>
        </p:nvSpPr>
        <p:spPr bwMode="auto">
          <a:xfrm>
            <a:off x="7991862" y="149754"/>
            <a:ext cx="1152138" cy="521208"/>
          </a:xfrm>
          <a:prstGeom prst="rect">
            <a:avLst/>
          </a:prstGeom>
          <a:solidFill>
            <a:schemeClr val="bg1"/>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rgbClr val="000000"/>
              </a:solidFill>
              <a:effectLst/>
              <a:latin typeface="Arial" charset="0"/>
            </a:endParaRPr>
          </a:p>
        </p:txBody>
      </p:sp>
      <p:pic>
        <p:nvPicPr>
          <p:cNvPr id="14" name="Bild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84135" y="245285"/>
            <a:ext cx="767592" cy="330147"/>
          </a:xfrm>
          <a:prstGeom prst="rect">
            <a:avLst/>
          </a:prstGeom>
        </p:spPr>
      </p:pic>
      <p:sp>
        <p:nvSpPr>
          <p:cNvPr id="17" name="Textfeld 16"/>
          <p:cNvSpPr txBox="1"/>
          <p:nvPr userDrawn="1"/>
        </p:nvSpPr>
        <p:spPr>
          <a:xfrm>
            <a:off x="1807369" y="4789305"/>
            <a:ext cx="5086350" cy="354195"/>
          </a:xfrm>
          <a:prstGeom prst="rect">
            <a:avLst/>
          </a:prstGeom>
          <a:noFill/>
        </p:spPr>
        <p:txBody>
          <a:bodyPr wrap="square" lIns="0" tIns="0" rIns="0" bIns="0" rtlCol="0" anchor="ctr">
            <a:noAutofit/>
          </a:bodyPr>
          <a:lstStyle/>
          <a:p>
            <a:pPr algn="ctr" fontAlgn="base">
              <a:buClr>
                <a:srgbClr val="E2001A"/>
              </a:buClr>
              <a:buFont typeface="Wingdings" pitchFamily="2" charset="2"/>
              <a:buNone/>
            </a:pPr>
            <a:r>
              <a:rPr lang="de-DE" sz="800" cap="all" dirty="0">
                <a:solidFill>
                  <a:schemeClr val="bg1">
                    <a:lumMod val="50000"/>
                  </a:schemeClr>
                </a:solidFill>
                <a:ea typeface="Allianz Sans" pitchFamily="50" charset="0"/>
              </a:rPr>
              <a:t>Lieferantenmanagement und Qualifizierungssysteme</a:t>
            </a:r>
          </a:p>
        </p:txBody>
      </p:sp>
      <p:sp>
        <p:nvSpPr>
          <p:cNvPr id="18" name="Foliennummernplatzhalter 3"/>
          <p:cNvSpPr>
            <a:spLocks noGrp="1"/>
          </p:cNvSpPr>
          <p:nvPr>
            <p:ph type="sldNum" sz="quarter" idx="4"/>
          </p:nvPr>
        </p:nvSpPr>
        <p:spPr>
          <a:xfrm>
            <a:off x="8633758" y="4789305"/>
            <a:ext cx="495567" cy="354195"/>
          </a:xfrm>
          <a:prstGeom prst="rect">
            <a:avLst/>
          </a:prstGeom>
        </p:spPr>
        <p:txBody>
          <a:bodyPr lIns="68580" tIns="34290" rIns="68580" bIns="34290" anchor="ctr"/>
          <a:lstStyle>
            <a:lvl1pPr>
              <a:defRPr sz="800">
                <a:solidFill>
                  <a:schemeClr val="bg1">
                    <a:lumMod val="50000"/>
                  </a:schemeClr>
                </a:solidFill>
              </a:defRPr>
            </a:lvl1pPr>
          </a:lstStyle>
          <a:p>
            <a:fld id="{C63C361D-6D9E-4F98-8831-48736655B334}" type="slidenum">
              <a:rPr lang="en-US" smtClean="0"/>
              <a:pPr/>
              <a:t>‹Nr.›</a:t>
            </a:fld>
            <a:endParaRPr lang="en-US" dirty="0"/>
          </a:p>
        </p:txBody>
      </p:sp>
      <p:cxnSp>
        <p:nvCxnSpPr>
          <p:cNvPr id="11" name="Gerade Verbindung 10"/>
          <p:cNvCxnSpPr/>
          <p:nvPr/>
        </p:nvCxnSpPr>
        <p:spPr>
          <a:xfrm>
            <a:off x="0" y="4783734"/>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FE6ECAB-5142-4ACA-902E-1617E717B243}"/>
              </a:ext>
            </a:extLst>
          </p:cNvPr>
          <p:cNvSpPr txBox="1"/>
          <p:nvPr userDrawn="1"/>
        </p:nvSpPr>
        <p:spPr>
          <a:xfrm>
            <a:off x="157163" y="4887675"/>
            <a:ext cx="1057275" cy="219081"/>
          </a:xfrm>
          <a:prstGeom prst="rect">
            <a:avLst/>
          </a:prstGeom>
          <a:noFill/>
        </p:spPr>
        <p:txBody>
          <a:bodyPr wrap="square" lIns="0" tIns="0" rIns="0" bIns="0" rtlCol="0">
            <a:noAutofit/>
          </a:bodyPr>
          <a:lstStyle/>
          <a:p>
            <a:pPr>
              <a:spcBef>
                <a:spcPts val="0"/>
              </a:spcBef>
              <a:spcAft>
                <a:spcPts val="0"/>
              </a:spcAft>
            </a:pPr>
            <a:r>
              <a:rPr lang="de-DE" sz="1000" dirty="0">
                <a:solidFill>
                  <a:schemeClr val="bg2"/>
                </a:solidFill>
                <a:latin typeface="+mn-lt"/>
                <a:ea typeface="Allianz Sans" pitchFamily="50" charset="0"/>
              </a:rPr>
              <a:t>01.05.2022</a:t>
            </a:r>
          </a:p>
        </p:txBody>
      </p:sp>
    </p:spTree>
  </p:cSld>
  <p:clrMap bg1="lt1" tx1="dk1" bg2="lt2" tx2="dk2" accent1="accent1" accent2="accent2" accent3="accent3" accent4="accent4" accent5="accent5" accent6="accent6" hlink="hlink" folHlink="folHlink"/>
  <p:sldLayoutIdLst>
    <p:sldLayoutId id="2147483702" r:id="rId1"/>
    <p:sldLayoutId id="2147483707" r:id="rId2"/>
    <p:sldLayoutId id="2147483703" r:id="rId3"/>
    <p:sldLayoutId id="2147483713" r:id="rId4"/>
    <p:sldLayoutId id="2147483704" r:id="rId5"/>
    <p:sldLayoutId id="2147483705" r:id="rId6"/>
    <p:sldLayoutId id="2147483706" r:id="rId7"/>
    <p:sldLayoutId id="2147483686" r:id="rId8"/>
    <p:sldLayoutId id="2147483714" r:id="rId9"/>
    <p:sldLayoutId id="2147483722" r:id="rId10"/>
  </p:sldLayoutIdLst>
  <p:hf hdr="0" ftr="0" dt="0"/>
  <p:txStyles>
    <p:titleStyle>
      <a:lvl1pPr algn="l" rtl="0" eaLnBrk="1" fontAlgn="base" hangingPunct="1">
        <a:spcBef>
          <a:spcPct val="0"/>
        </a:spcBef>
        <a:spcAft>
          <a:spcPct val="0"/>
        </a:spcAft>
        <a:defRPr sz="1700">
          <a:solidFill>
            <a:srgbClr val="000000"/>
          </a:solidFill>
          <a:latin typeface="+mj-lt"/>
          <a:ea typeface="+mj-ea"/>
          <a:cs typeface="+mj-cs"/>
        </a:defRPr>
      </a:lvl1pPr>
      <a:lvl2pPr algn="l" rtl="0" eaLnBrk="1" fontAlgn="base" hangingPunct="1">
        <a:spcBef>
          <a:spcPct val="0"/>
        </a:spcBef>
        <a:spcAft>
          <a:spcPct val="0"/>
        </a:spcAft>
        <a:defRPr sz="1700">
          <a:solidFill>
            <a:schemeClr val="bg2"/>
          </a:solidFill>
          <a:latin typeface="Arial" charset="0"/>
        </a:defRPr>
      </a:lvl2pPr>
      <a:lvl3pPr algn="l" rtl="0" eaLnBrk="1" fontAlgn="base" hangingPunct="1">
        <a:spcBef>
          <a:spcPct val="0"/>
        </a:spcBef>
        <a:spcAft>
          <a:spcPct val="0"/>
        </a:spcAft>
        <a:defRPr sz="1700">
          <a:solidFill>
            <a:schemeClr val="bg2"/>
          </a:solidFill>
          <a:latin typeface="Arial" charset="0"/>
        </a:defRPr>
      </a:lvl3pPr>
      <a:lvl4pPr algn="l" rtl="0" eaLnBrk="1" fontAlgn="base" hangingPunct="1">
        <a:spcBef>
          <a:spcPct val="0"/>
        </a:spcBef>
        <a:spcAft>
          <a:spcPct val="0"/>
        </a:spcAft>
        <a:defRPr sz="1700">
          <a:solidFill>
            <a:schemeClr val="bg2"/>
          </a:solidFill>
          <a:latin typeface="Arial" charset="0"/>
        </a:defRPr>
      </a:lvl4pPr>
      <a:lvl5pPr algn="l" rtl="0" eaLnBrk="1" fontAlgn="base" hangingPunct="1">
        <a:spcBef>
          <a:spcPct val="0"/>
        </a:spcBef>
        <a:spcAft>
          <a:spcPct val="0"/>
        </a:spcAft>
        <a:defRPr sz="1700">
          <a:solidFill>
            <a:schemeClr val="bg2"/>
          </a:solidFill>
          <a:latin typeface="Arial" charset="0"/>
        </a:defRPr>
      </a:lvl5pPr>
      <a:lvl6pPr marL="457200" algn="l" rtl="0" eaLnBrk="1" fontAlgn="base" hangingPunct="1">
        <a:spcBef>
          <a:spcPct val="0"/>
        </a:spcBef>
        <a:spcAft>
          <a:spcPct val="0"/>
        </a:spcAft>
        <a:defRPr sz="2000">
          <a:solidFill>
            <a:schemeClr val="tx2"/>
          </a:solidFill>
          <a:latin typeface="Arial" charset="0"/>
        </a:defRPr>
      </a:lvl6pPr>
      <a:lvl7pPr marL="914400" algn="l" rtl="0" eaLnBrk="1" fontAlgn="base" hangingPunct="1">
        <a:spcBef>
          <a:spcPct val="0"/>
        </a:spcBef>
        <a:spcAft>
          <a:spcPct val="0"/>
        </a:spcAft>
        <a:defRPr sz="2000">
          <a:solidFill>
            <a:schemeClr val="tx2"/>
          </a:solidFill>
          <a:latin typeface="Arial" charset="0"/>
        </a:defRPr>
      </a:lvl7pPr>
      <a:lvl8pPr marL="1371600" algn="l" rtl="0" eaLnBrk="1" fontAlgn="base" hangingPunct="1">
        <a:spcBef>
          <a:spcPct val="0"/>
        </a:spcBef>
        <a:spcAft>
          <a:spcPct val="0"/>
        </a:spcAft>
        <a:defRPr sz="2000">
          <a:solidFill>
            <a:schemeClr val="tx2"/>
          </a:solidFill>
          <a:latin typeface="Arial" charset="0"/>
        </a:defRPr>
      </a:lvl8pPr>
      <a:lvl9pPr marL="1828800" algn="l" rtl="0" eaLnBrk="1" fontAlgn="base" hangingPunct="1">
        <a:spcBef>
          <a:spcPct val="0"/>
        </a:spcBef>
        <a:spcAft>
          <a:spcPct val="0"/>
        </a:spcAft>
        <a:defRPr sz="2000">
          <a:solidFill>
            <a:schemeClr val="tx2"/>
          </a:solidFill>
          <a:latin typeface="Arial" charset="0"/>
        </a:defRPr>
      </a:lvl9pPr>
    </p:titleStyle>
    <p:bodyStyle>
      <a:lvl1pPr marL="176213"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ea typeface="+mn-ea"/>
          <a:cs typeface="+mn-cs"/>
        </a:defRPr>
      </a:lvl1pPr>
      <a:lvl2pPr marL="361950" indent="-185738" algn="l" rtl="0" eaLnBrk="1" fontAlgn="base" hangingPunct="1">
        <a:lnSpc>
          <a:spcPct val="120000"/>
        </a:lnSpc>
        <a:spcBef>
          <a:spcPct val="0"/>
        </a:spcBef>
        <a:spcAft>
          <a:spcPct val="0"/>
        </a:spcAft>
        <a:buClr>
          <a:schemeClr val="bg2"/>
        </a:buClr>
        <a:buChar char="-"/>
        <a:defRPr sz="1300">
          <a:solidFill>
            <a:srgbClr val="000000"/>
          </a:solidFill>
          <a:latin typeface="+mn-lt"/>
        </a:defRPr>
      </a:lvl2pPr>
      <a:lvl3pPr marL="536575"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3pPr>
      <a:lvl4pPr marL="719138" indent="-18256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4pPr>
      <a:lvl5pPr marL="896938" indent="-177800"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C638A78-30F4-4B5E-A654-AF491F7475C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5B93F20-A630-409C-9C71-C14A9E5D335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3E05B3D-EA71-46D8-8E5F-AB18F01FA4E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p>
        </p:txBody>
      </p:sp>
      <p:sp>
        <p:nvSpPr>
          <p:cNvPr id="5" name="Fußzeilenplatzhalter 4">
            <a:extLst>
              <a:ext uri="{FF2B5EF4-FFF2-40B4-BE49-F238E27FC236}">
                <a16:creationId xmlns:a16="http://schemas.microsoft.com/office/drawing/2014/main" id="{BAA88D57-EB58-4BBE-BE00-FC9A91565A08}"/>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340C3F8-90D3-4245-980F-11FF4F9E1AC8}"/>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1CF13B7-7EDB-45E3-B815-A6CB90EF7FBF}" type="slidenum">
              <a:rPr lang="de-DE" smtClean="0"/>
              <a:t>‹Nr.›</a:t>
            </a:fld>
            <a:endParaRPr lang="de-DE"/>
          </a:p>
        </p:txBody>
      </p:sp>
    </p:spTree>
    <p:extLst>
      <p:ext uri="{BB962C8B-B14F-4D97-AF65-F5344CB8AC3E}">
        <p14:creationId xmlns:p14="http://schemas.microsoft.com/office/powerpoint/2010/main" val="57534217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
            </p:custData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spid="_x0000_s4179" name="think-cell Folie" r:id="rId10" imgW="360" imgH="360" progId="TCLayout.ActiveDocument.1">
                  <p:embed/>
                </p:oleObj>
              </mc:Choice>
              <mc:Fallback>
                <p:oleObj name="think-cell Folie" r:id="rId10" imgW="360" imgH="360" progId="TCLayout.ActiveDocument.1">
                  <p:embed/>
                  <p:pic>
                    <p:nvPicPr>
                      <p:cNvPr id="2" name="Object 1" hidden="1"/>
                      <p:cNvPicPr/>
                      <p:nvPr/>
                    </p:nvPicPr>
                    <p:blipFill>
                      <a:blip r:embed="rId11"/>
                      <a:stretch>
                        <a:fillRect/>
                      </a:stretch>
                    </p:blipFill>
                    <p:spPr>
                      <a:xfrm>
                        <a:off x="1466" y="1192"/>
                        <a:ext cx="1465" cy="1190"/>
                      </a:xfrm>
                      <a:prstGeom prst="rect">
                        <a:avLst/>
                      </a:prstGeom>
                    </p:spPr>
                  </p:pic>
                </p:oleObj>
              </mc:Fallback>
            </mc:AlternateContent>
          </a:graphicData>
        </a:graphic>
      </p:graphicFrame>
      <p:sp>
        <p:nvSpPr>
          <p:cNvPr id="49" name="Shape 8"/>
          <p:cNvSpPr txBox="1">
            <a:spLocks/>
          </p:cNvSpPr>
          <p:nvPr/>
        </p:nvSpPr>
        <p:spPr>
          <a:xfrm>
            <a:off x="6950123" y="4740088"/>
            <a:ext cx="1409896" cy="186689"/>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Univers for KPMG"/>
                <a:ea typeface="Univers for KPMG"/>
                <a:cs typeface="Univers for KPMG"/>
                <a:sym typeface="Univers for KPMG"/>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pPr>
            <a:fld id="{86CB4B4D-7CA3-9044-876B-883B54F8677D}" type="slidenum">
              <a:rPr lang="de-DE" sz="750" smtClean="0">
                <a:solidFill>
                  <a:srgbClr val="003087"/>
                </a:solidFill>
              </a:rPr>
              <a:pPr algn="r" fontAlgn="auto">
                <a:spcBef>
                  <a:spcPts val="0"/>
                </a:spcBef>
                <a:spcAft>
                  <a:spcPts val="0"/>
                </a:spcAft>
              </a:pPr>
              <a:t>‹Nr.›</a:t>
            </a:fld>
            <a:endParaRPr lang="de-DE" sz="750" dirty="0">
              <a:solidFill>
                <a:srgbClr val="003087"/>
              </a:solidFill>
            </a:endParaRPr>
          </a:p>
        </p:txBody>
      </p:sp>
      <p:sp>
        <p:nvSpPr>
          <p:cNvPr id="78" name="Title Placeholder 77"/>
          <p:cNvSpPr>
            <a:spLocks noGrp="1"/>
          </p:cNvSpPr>
          <p:nvPr>
            <p:ph type="title"/>
          </p:nvPr>
        </p:nvSpPr>
        <p:spPr>
          <a:xfrm>
            <a:off x="797539" y="357504"/>
            <a:ext cx="7562480" cy="506497"/>
          </a:xfrm>
          <a:prstGeom prst="rect">
            <a:avLst/>
          </a:prstGeom>
          <a:noFill/>
        </p:spPr>
        <p:txBody>
          <a:bodyPr vert="horz" wrap="square" lIns="0" tIns="0" rIns="0" bIns="0" rtlCol="0" anchor="b" anchorCtr="0">
            <a:noAutofit/>
          </a:bodyPr>
          <a:lstStyle/>
          <a:p>
            <a:pPr lvl="0">
              <a:lnSpc>
                <a:spcPts val="2100"/>
              </a:lnSpc>
            </a:pPr>
            <a:r>
              <a:rPr lang="de-DE" dirty="0"/>
              <a:t>Titelmasterformat durch Klicken bearbeiten</a:t>
            </a:r>
          </a:p>
        </p:txBody>
      </p:sp>
      <p:sp>
        <p:nvSpPr>
          <p:cNvPr id="3" name="Text Placeholder 2"/>
          <p:cNvSpPr>
            <a:spLocks noGrp="1"/>
          </p:cNvSpPr>
          <p:nvPr>
            <p:ph type="body" idx="1"/>
          </p:nvPr>
        </p:nvSpPr>
        <p:spPr>
          <a:xfrm>
            <a:off x="797539" y="1006079"/>
            <a:ext cx="7562480" cy="345638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black">
          <a:xfrm>
            <a:off x="783981" y="4740087"/>
            <a:ext cx="465231" cy="151599"/>
          </a:xfrm>
          <a:prstGeom prst="rect">
            <a:avLst/>
          </a:prstGeom>
        </p:spPr>
      </p:pic>
      <p:sp>
        <p:nvSpPr>
          <p:cNvPr id="77" name="Shape 36"/>
          <p:cNvSpPr/>
          <p:nvPr>
            <p:custDataLst>
              <p:tags r:id="rId9"/>
            </p:custDataLst>
          </p:nvPr>
        </p:nvSpPr>
        <p:spPr>
          <a:xfrm>
            <a:off x="1713837" y="4740088"/>
            <a:ext cx="6181610" cy="261848"/>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defTabSz="914400">
              <a:defRPr sz="800">
                <a:solidFill>
                  <a:srgbClr val="004C97"/>
                </a:solidFill>
                <a:latin typeface="Univers for KPMG"/>
                <a:ea typeface="Univers for KPMG"/>
                <a:cs typeface="Univers for KPMG"/>
                <a:sym typeface="Univers for KPMG"/>
              </a:defRPr>
            </a:lvl1pPr>
          </a:lstStyle>
          <a:p>
            <a:pPr fontAlgn="auto">
              <a:spcBef>
                <a:spcPts val="0"/>
              </a:spcBef>
              <a:spcAft>
                <a:spcPts val="0"/>
              </a:spcAft>
              <a:defRPr sz="1800">
                <a:solidFill>
                  <a:srgbClr val="000000"/>
                </a:solidFill>
              </a:defRPr>
            </a:pPr>
            <a:r>
              <a:rPr lang="de-DE" sz="450" dirty="0">
                <a:solidFill>
                  <a:prstClr val="white">
                    <a:lumMod val="65000"/>
                  </a:prstClr>
                </a:solidFill>
                <a:latin typeface="Univers for KPMG Light"/>
                <a:ea typeface="Univers for KPMG Light"/>
                <a:cs typeface="Univers for KPMG Light"/>
              </a:rPr>
              <a:t>© 2018 KPMG AG Wirtschaftsprüfungsgesellschaft, ein Mitglied des KPMG-Netzwerks unabhängiger Mitgliedsfirmen, die KPMG International Cooperative („KPMG International“), </a:t>
            </a:r>
            <a:br>
              <a:rPr lang="de-DE" sz="450" dirty="0">
                <a:solidFill>
                  <a:prstClr val="white">
                    <a:lumMod val="65000"/>
                  </a:prstClr>
                </a:solidFill>
                <a:latin typeface="Univers for KPMG Light"/>
                <a:ea typeface="Univers for KPMG Light"/>
                <a:cs typeface="Univers for KPMG Light"/>
              </a:rPr>
            </a:br>
            <a:r>
              <a:rPr lang="de-DE" sz="450" dirty="0">
                <a:solidFill>
                  <a:prstClr val="white">
                    <a:lumMod val="65000"/>
                  </a:prstClr>
                </a:solidFill>
                <a:latin typeface="Univers for KPMG Light"/>
                <a:ea typeface="Univers for KPMG Light"/>
                <a:cs typeface="Univers for KPMG Light"/>
              </a:rPr>
              <a:t>einer juristischen Person schweizerischen Rechts, angeschlossen sind. Alle Rechte vorbehalten. Der Name KPMG und das Logo sind eingetragene Markenzeichen von KPMG International.</a:t>
            </a:r>
          </a:p>
        </p:txBody>
      </p:sp>
    </p:spTree>
    <p:extLst>
      <p:ext uri="{BB962C8B-B14F-4D97-AF65-F5344CB8AC3E}">
        <p14:creationId xmlns:p14="http://schemas.microsoft.com/office/powerpoint/2010/main" val="36059798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20" r:id="rId4"/>
    <p:sldLayoutId id="2147483721" r:id="rId5"/>
  </p:sldLayoutIdLst>
  <p:hf hdr="0" ftr="0" dt="0"/>
  <p:txStyles>
    <p:titleStyle>
      <a:lvl1pPr eaLnBrk="1" hangingPunct="1">
        <a:lnSpc>
          <a:spcPct val="70000"/>
        </a:lnSpc>
        <a:defRPr lang="en-US" sz="2100" b="0" i="0" dirty="0">
          <a:solidFill>
            <a:srgbClr val="00338D"/>
          </a:solidFill>
          <a:latin typeface="KPMG Light" panose="020B0403030202040204" pitchFamily="34" charset="0"/>
          <a:cs typeface="KPMG Light" panose="020B0403030202040204" pitchFamily="34" charset="0"/>
        </a:defRPr>
      </a:lvl1pPr>
    </p:titleStyle>
    <p:bodyStyle>
      <a:lvl1pPr eaLnBrk="1" hangingPunct="1">
        <a:spcAft>
          <a:spcPts val="450"/>
        </a:spcAft>
        <a:defRPr sz="1050" b="1" i="0">
          <a:solidFill>
            <a:srgbClr val="00338D"/>
          </a:solidFill>
          <a:latin typeface="Univers for KPMG"/>
          <a:cs typeface="Univers for KPMG"/>
        </a:defRPr>
      </a:lvl1pPr>
      <a:lvl2pPr marL="0" indent="0" eaLnBrk="1" hangingPunct="1">
        <a:spcAft>
          <a:spcPts val="450"/>
        </a:spcAft>
        <a:buFontTx/>
        <a:buNone/>
        <a:defRPr sz="1050" b="0" i="0">
          <a:solidFill>
            <a:srgbClr val="00338D"/>
          </a:solidFill>
          <a:latin typeface="Univers for KPMG Light" panose="020B0403020202020204" pitchFamily="34" charset="0"/>
          <a:cs typeface="Univers for KPMG Light" panose="020B0403020202020204" pitchFamily="34" charset="0"/>
        </a:defRPr>
      </a:lvl2pPr>
      <a:lvl3pPr marL="214313" indent="-212598" algn="l" eaLnBrk="1" hangingPunct="1">
        <a:spcAft>
          <a:spcPts val="450"/>
        </a:spcAft>
        <a:buClrTx/>
        <a:buFont typeface="Univers for KPMG Light" panose="020B0403020202020204" pitchFamily="34" charset="0"/>
        <a:buChar char="—"/>
        <a:defRPr sz="1050" b="0" i="0">
          <a:solidFill>
            <a:srgbClr val="00338D"/>
          </a:solidFill>
          <a:latin typeface="Univers for KPMG Light" panose="020B0403020202020204" pitchFamily="34" charset="0"/>
          <a:cs typeface="Univers for KPMG Light" panose="020B0403020202020204" pitchFamily="34" charset="0"/>
        </a:defRPr>
      </a:lvl3pPr>
      <a:lvl4pPr marL="428625" indent="-171450" algn="l" eaLnBrk="1" hangingPunct="1">
        <a:spcAft>
          <a:spcPts val="450"/>
        </a:spcAft>
        <a:buFont typeface="Univers for KPMG Light" panose="020B0403020202020204" pitchFamily="34" charset="0"/>
        <a:buChar char="-"/>
        <a:defRPr sz="1050" b="0" i="0">
          <a:solidFill>
            <a:srgbClr val="00338D"/>
          </a:solidFill>
          <a:latin typeface="Univers for KPMG Light" panose="020B0403020202020204" pitchFamily="34" charset="0"/>
          <a:cs typeface="Univers for KPMG Light" panose="020B0403020202020204" pitchFamily="34" charset="0"/>
        </a:defRPr>
      </a:lvl4pPr>
      <a:lvl5pPr marL="671513" indent="-212598" algn="l" eaLnBrk="1" hangingPunct="1">
        <a:spcAft>
          <a:spcPts val="450"/>
        </a:spcAft>
        <a:buFont typeface="Univers for KPMG Light" panose="020B0403020202020204" pitchFamily="34" charset="0"/>
        <a:buChar char="—"/>
        <a:defRPr sz="1050" b="0" i="0">
          <a:solidFill>
            <a:srgbClr val="00338D"/>
          </a:solidFill>
          <a:latin typeface="Univers for KPMG Light" panose="020B0403020202020204" pitchFamily="34" charset="0"/>
          <a:cs typeface="Univers for KPMG Light" panose="020B0403020202020204" pitchFamily="34" charset="0"/>
        </a:defRPr>
      </a:lvl5pPr>
      <a:lvl6pPr marL="871538" indent="-171450" algn="l" eaLnBrk="1" hangingPunct="1">
        <a:spcAft>
          <a:spcPts val="450"/>
        </a:spcAft>
        <a:buFont typeface="Univers for KPMG Light" panose="020B0403020202020204" pitchFamily="34" charset="0"/>
        <a:buChar char="-"/>
        <a:defRPr sz="1125" baseline="0">
          <a:solidFill>
            <a:srgbClr val="00338D"/>
          </a:solidFill>
          <a:latin typeface="Univers for KPMG Light" panose="020B0403020202020204" pitchFamily="34" charset="0"/>
        </a:defRPr>
      </a:lvl6pPr>
      <a:lvl7pPr marL="1078706" indent="-212598" algn="l" eaLnBrk="1" hangingPunct="1">
        <a:spcAft>
          <a:spcPts val="450"/>
        </a:spcAft>
        <a:buFont typeface="Univers for KPMG Light" panose="020B0403020202020204" pitchFamily="34" charset="0"/>
        <a:buChar char="—"/>
        <a:defRPr sz="1125">
          <a:solidFill>
            <a:srgbClr val="00338D"/>
          </a:solidFill>
          <a:latin typeface="Univers for KPMG Light" panose="020B0403020202020204" pitchFamily="34" charset="0"/>
        </a:defRPr>
      </a:lvl7pPr>
      <a:lvl8pPr marL="1343025" indent="-171450" algn="l" eaLnBrk="1" hangingPunct="1">
        <a:spcAft>
          <a:spcPts val="450"/>
        </a:spcAft>
        <a:buFont typeface="Univers for KPMG Light" panose="020B0403020202020204" pitchFamily="34" charset="0"/>
        <a:buChar char="-"/>
        <a:defRPr sz="1125">
          <a:solidFill>
            <a:srgbClr val="00338D"/>
          </a:solidFill>
          <a:latin typeface="Univers for KPMG Light" panose="020B0403020202020204" pitchFamily="34" charset="0"/>
        </a:defRPr>
      </a:lvl8pPr>
      <a:lvl9pPr marL="1614488" indent="-212598" algn="l" eaLnBrk="1" hangingPunct="1">
        <a:spcAft>
          <a:spcPts val="450"/>
        </a:spcAft>
        <a:buFont typeface="Univers for KPMG Light" panose="020B0403020202020204" pitchFamily="34" charset="0"/>
        <a:buChar char="—"/>
        <a:defRPr sz="1125">
          <a:solidFill>
            <a:srgbClr val="00338D"/>
          </a:solidFill>
          <a:latin typeface="Univers for KPMG Light" panose="020B0403020202020204" pitchFamily="34" charset="0"/>
        </a:defRPr>
      </a:lvl9pPr>
    </p:bodyStyle>
    <p:otherStyle/>
  </p:txStyles>
  <p:extLst>
    <p:ext uri="{27BBF7A9-308A-43DC-89C8-2F10F3537804}">
      <p15:sldGuideLst xmlns:p15="http://schemas.microsoft.com/office/powerpoint/2012/main">
        <p15:guide id="1" pos="535">
          <p15:clr>
            <a:srgbClr val="A4A3A4"/>
          </p15:clr>
        </p15:guide>
        <p15:guide id="2" pos="5705">
          <p15:clr>
            <a:srgbClr val="A4A3A4"/>
          </p15:clr>
        </p15:guide>
        <p15:guide id="3" orient="horz" pos="845">
          <p15:clr>
            <a:srgbClr val="A4A3A4"/>
          </p15:clr>
        </p15:guide>
        <p15:guide id="4" orient="horz" pos="3748">
          <p15:clr>
            <a:srgbClr val="A4A3A4"/>
          </p15:clr>
        </p15:guide>
        <p15:guide id="5" orient="horz" pos="3974">
          <p15:clr>
            <a:srgbClr val="A4A3A4"/>
          </p15:clr>
        </p15:guide>
        <p15:guide id="6" orient="horz" pos="754">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hamburg-port-authority.de/de/hpa-360/beschaffung/ausschreibungen/" TargetMode="Externa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0.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1689099" y="1170531"/>
            <a:ext cx="4920927" cy="501650"/>
          </a:xfrm>
          <a:prstGeom prst="rect">
            <a:avLst/>
          </a:prstGeom>
          <a:solidFill>
            <a:schemeClr val="tx1"/>
          </a:solidFill>
          <a:ln w="635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300" b="1" i="0" u="none" strike="noStrike" cap="none" normalizeH="0" baseline="0" dirty="0">
              <a:ln>
                <a:noFill/>
              </a:ln>
              <a:solidFill>
                <a:schemeClr val="bg1"/>
              </a:solidFill>
              <a:effectLst/>
              <a:latin typeface="Arial" charset="0"/>
            </a:endParaRPr>
          </a:p>
        </p:txBody>
      </p:sp>
      <p:sp>
        <p:nvSpPr>
          <p:cNvPr id="6" name="Rechteck 5"/>
          <p:cNvSpPr/>
          <p:nvPr/>
        </p:nvSpPr>
        <p:spPr bwMode="auto">
          <a:xfrm>
            <a:off x="786107" y="623372"/>
            <a:ext cx="4553059" cy="488950"/>
          </a:xfrm>
          <a:prstGeom prst="rect">
            <a:avLst/>
          </a:prstGeom>
          <a:solidFill>
            <a:schemeClr val="bg1"/>
          </a:solidFill>
          <a:ln w="635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300" b="1" i="0" u="none" strike="noStrike" cap="none" normalizeH="0" baseline="0" dirty="0">
              <a:ln>
                <a:noFill/>
              </a:ln>
              <a:solidFill>
                <a:schemeClr val="bg1"/>
              </a:solidFill>
              <a:effectLst/>
              <a:latin typeface="Arial" charset="0"/>
            </a:endParaRPr>
          </a:p>
        </p:txBody>
      </p:sp>
      <p:sp>
        <p:nvSpPr>
          <p:cNvPr id="2" name="Inhaltsplatzhalter 1"/>
          <p:cNvSpPr>
            <a:spLocks noGrp="1"/>
          </p:cNvSpPr>
          <p:nvPr>
            <p:ph sz="quarter" idx="10"/>
          </p:nvPr>
        </p:nvSpPr>
        <p:spPr>
          <a:xfrm>
            <a:off x="697423" y="673113"/>
            <a:ext cx="4967207" cy="389467"/>
          </a:xfrm>
          <a:noFill/>
        </p:spPr>
        <p:txBody>
          <a:bodyPr/>
          <a:lstStyle/>
          <a:p>
            <a:pPr lvl="1"/>
            <a:r>
              <a:rPr lang="de-DE" dirty="0"/>
              <a:t>LIEFERANTENMANAGEMENT UND </a:t>
            </a:r>
          </a:p>
        </p:txBody>
      </p:sp>
      <p:sp>
        <p:nvSpPr>
          <p:cNvPr id="3" name="Inhaltsplatzhalter 2"/>
          <p:cNvSpPr>
            <a:spLocks noGrp="1"/>
          </p:cNvSpPr>
          <p:nvPr>
            <p:ph sz="quarter" idx="11"/>
          </p:nvPr>
        </p:nvSpPr>
        <p:spPr>
          <a:xfrm>
            <a:off x="1684861" y="1170529"/>
            <a:ext cx="4870922" cy="495302"/>
          </a:xfrm>
          <a:noFill/>
        </p:spPr>
        <p:txBody>
          <a:bodyPr/>
          <a:lstStyle/>
          <a:p>
            <a:pPr marL="0" lvl="1" indent="0" algn="ctr">
              <a:lnSpc>
                <a:spcPct val="100000"/>
              </a:lnSpc>
            </a:pPr>
            <a:r>
              <a:rPr lang="de-DE" dirty="0"/>
              <a:t>QUALIFIZIERUNGSSYSTEME DER HPA</a:t>
            </a:r>
            <a:endParaRPr lang="de-DE" dirty="0">
              <a:solidFill>
                <a:schemeClr val="bg1"/>
              </a:solidFill>
            </a:endParaRPr>
          </a:p>
        </p:txBody>
      </p:sp>
      <p:sp>
        <p:nvSpPr>
          <p:cNvPr id="4" name="Titel 3"/>
          <p:cNvSpPr>
            <a:spLocks noGrp="1"/>
          </p:cNvSpPr>
          <p:nvPr>
            <p:ph type="title"/>
          </p:nvPr>
        </p:nvSpPr>
        <p:spPr>
          <a:xfrm>
            <a:off x="433388" y="3881002"/>
            <a:ext cx="8573451" cy="723899"/>
          </a:xfrm>
        </p:spPr>
        <p:txBody>
          <a:bodyPr/>
          <a:lstStyle/>
          <a:p>
            <a:br>
              <a:rPr lang="de-DE" dirty="0"/>
            </a:br>
            <a:r>
              <a:rPr lang="de-DE" dirty="0"/>
              <a:t>Digitale Informationsveranstaltung für Lieferanten und Dienstleister</a:t>
            </a:r>
            <a:br>
              <a:rPr lang="de-DE" dirty="0"/>
            </a:br>
            <a:br>
              <a:rPr lang="de-DE" dirty="0"/>
            </a:br>
            <a:endParaRPr lang="de-DE" dirty="0"/>
          </a:p>
        </p:txBody>
      </p:sp>
      <p:sp>
        <p:nvSpPr>
          <p:cNvPr id="5" name="Textplatzhalter 4"/>
          <p:cNvSpPr>
            <a:spLocks noGrp="1"/>
          </p:cNvSpPr>
          <p:nvPr>
            <p:ph type="body" sz="quarter" idx="13"/>
          </p:nvPr>
        </p:nvSpPr>
        <p:spPr/>
        <p:txBody>
          <a:bodyPr/>
          <a:lstStyle/>
          <a:p>
            <a:r>
              <a:rPr lang="de-DE" dirty="0"/>
              <a:t>Hamburg Port Authority</a:t>
            </a:r>
          </a:p>
        </p:txBody>
      </p:sp>
      <p:sp>
        <p:nvSpPr>
          <p:cNvPr id="8" name="Foliennummernplatzhalter 7">
            <a:extLst>
              <a:ext uri="{FF2B5EF4-FFF2-40B4-BE49-F238E27FC236}">
                <a16:creationId xmlns:a16="http://schemas.microsoft.com/office/drawing/2014/main" id="{2377A354-F4AF-4132-AE9C-3C82C69A44D2}"/>
              </a:ext>
            </a:extLst>
          </p:cNvPr>
          <p:cNvSpPr>
            <a:spLocks noGrp="1"/>
          </p:cNvSpPr>
          <p:nvPr>
            <p:ph type="sldNum" sz="quarter" idx="14"/>
          </p:nvPr>
        </p:nvSpPr>
        <p:spPr/>
        <p:txBody>
          <a:bodyPr/>
          <a:lstStyle/>
          <a:p>
            <a:fld id="{C63C361D-6D9E-4F98-8831-48736655B334}"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60854-7905-4ABB-8BBE-8D065BA9A4A0}"/>
              </a:ext>
            </a:extLst>
          </p:cNvPr>
          <p:cNvSpPr>
            <a:spLocks noGrp="1"/>
          </p:cNvSpPr>
          <p:nvPr>
            <p:ph type="title"/>
          </p:nvPr>
        </p:nvSpPr>
        <p:spPr/>
        <p:txBody>
          <a:bodyPr/>
          <a:lstStyle/>
          <a:p>
            <a:pPr marL="176213" indent="-176213">
              <a:lnSpc>
                <a:spcPct val="120000"/>
              </a:lnSpc>
              <a:spcBef>
                <a:spcPts val="0"/>
              </a:spcBef>
              <a:spcAft>
                <a:spcPts val="0"/>
              </a:spcAft>
              <a:buClr>
                <a:schemeClr val="bg2"/>
              </a:buClr>
            </a:pPr>
            <a:r>
              <a:rPr lang="de-DE" sz="1800" b="1" kern="1200" dirty="0">
                <a:solidFill>
                  <a:schemeClr val="tx1"/>
                </a:solidFill>
                <a:latin typeface="+mn-lt"/>
                <a:ea typeface="+mn-ea"/>
                <a:cs typeface="+mn-cs"/>
              </a:rPr>
              <a:t>Bewertungsarten</a:t>
            </a:r>
          </a:p>
        </p:txBody>
      </p:sp>
      <p:sp>
        <p:nvSpPr>
          <p:cNvPr id="5" name="Foliennummernplatzhalter 4">
            <a:extLst>
              <a:ext uri="{FF2B5EF4-FFF2-40B4-BE49-F238E27FC236}">
                <a16:creationId xmlns:a16="http://schemas.microsoft.com/office/drawing/2014/main" id="{17DD47E1-0F70-4204-BB3F-61F7DBFC86D1}"/>
              </a:ext>
            </a:extLst>
          </p:cNvPr>
          <p:cNvSpPr>
            <a:spLocks noGrp="1"/>
          </p:cNvSpPr>
          <p:nvPr>
            <p:ph type="sldNum" sz="quarter" idx="15"/>
          </p:nvPr>
        </p:nvSpPr>
        <p:spPr/>
        <p:txBody>
          <a:bodyPr/>
          <a:lstStyle/>
          <a:p>
            <a:fld id="{C63C361D-6D9E-4F98-8831-48736655B334}" type="slidenum">
              <a:rPr lang="en-US" smtClean="0"/>
              <a:pPr/>
              <a:t>10</a:t>
            </a:fld>
            <a:endParaRPr lang="en-US" dirty="0"/>
          </a:p>
        </p:txBody>
      </p:sp>
      <p:sp>
        <p:nvSpPr>
          <p:cNvPr id="7" name="Textplatzhalter 2">
            <a:extLst>
              <a:ext uri="{FF2B5EF4-FFF2-40B4-BE49-F238E27FC236}">
                <a16:creationId xmlns:a16="http://schemas.microsoft.com/office/drawing/2014/main" id="{20845EB8-5731-40A9-81AD-17A4763FE458}"/>
              </a:ext>
            </a:extLst>
          </p:cNvPr>
          <p:cNvSpPr txBox="1">
            <a:spLocks/>
          </p:cNvSpPr>
          <p:nvPr/>
        </p:nvSpPr>
        <p:spPr bwMode="auto">
          <a:xfrm>
            <a:off x="216131" y="727692"/>
            <a:ext cx="8682335" cy="3950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lnSpc>
                <a:spcPct val="120000"/>
              </a:lnSpc>
              <a:spcBef>
                <a:spcPct val="0"/>
              </a:spcBef>
              <a:spcAft>
                <a:spcPct val="0"/>
              </a:spcAft>
              <a:buClr>
                <a:schemeClr val="bg2"/>
              </a:buClr>
              <a:buFont typeface="Arial" pitchFamily="34" charset="0"/>
              <a:buNone/>
              <a:defRPr sz="1300">
                <a:solidFill>
                  <a:srgbClr val="000000"/>
                </a:solidFill>
                <a:latin typeface="+mn-lt"/>
                <a:ea typeface="+mn-ea"/>
                <a:cs typeface="+mn-cs"/>
              </a:defRPr>
            </a:lvl1pPr>
            <a:lvl2pPr marL="361950" indent="-185738" algn="l" rtl="0" eaLnBrk="1" fontAlgn="base" hangingPunct="1">
              <a:lnSpc>
                <a:spcPct val="120000"/>
              </a:lnSpc>
              <a:spcBef>
                <a:spcPct val="0"/>
              </a:spcBef>
              <a:spcAft>
                <a:spcPct val="0"/>
              </a:spcAft>
              <a:buClr>
                <a:schemeClr val="bg2"/>
              </a:buClr>
              <a:buChar char="-"/>
              <a:defRPr sz="1300">
                <a:solidFill>
                  <a:srgbClr val="000000"/>
                </a:solidFill>
                <a:latin typeface="+mn-lt"/>
              </a:defRPr>
            </a:lvl2pPr>
            <a:lvl3pPr marL="536575"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3pPr>
            <a:lvl4pPr marL="719138" indent="-18256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4pPr>
            <a:lvl5pPr marL="896938" indent="-177800"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pPr algn="l"/>
            <a:r>
              <a:rPr lang="de-DE" sz="1400" b="1" kern="0" dirty="0">
                <a:solidFill>
                  <a:schemeClr val="tx1"/>
                </a:solidFill>
              </a:rPr>
              <a:t>   </a:t>
            </a:r>
            <a:r>
              <a:rPr lang="de-DE" sz="1400" b="1" u="sng" kern="0" dirty="0">
                <a:solidFill>
                  <a:schemeClr val="tx1"/>
                </a:solidFill>
              </a:rPr>
              <a:t>Es gibt 3 verschiedene Ansätze für Bewertungen:</a:t>
            </a:r>
          </a:p>
          <a:p>
            <a:pPr algn="l"/>
            <a:endParaRPr lang="de-DE" sz="1400" kern="0" dirty="0">
              <a:solidFill>
                <a:schemeClr val="tx1"/>
              </a:solidFill>
            </a:endParaRPr>
          </a:p>
          <a:p>
            <a:pPr lvl="1"/>
            <a:r>
              <a:rPr lang="de-DE" sz="1400" b="1" kern="0" dirty="0">
                <a:solidFill>
                  <a:schemeClr val="tx1"/>
                </a:solidFill>
              </a:rPr>
              <a:t>Intervallbewertungen (Fragebögen)</a:t>
            </a:r>
          </a:p>
          <a:p>
            <a:pPr lvl="3"/>
            <a:r>
              <a:rPr lang="de-DE" sz="1400" kern="0" dirty="0">
                <a:solidFill>
                  <a:schemeClr val="tx1"/>
                </a:solidFill>
              </a:rPr>
              <a:t>Regelmäßige Zyklen </a:t>
            </a:r>
          </a:p>
          <a:p>
            <a:pPr lvl="3"/>
            <a:r>
              <a:rPr lang="de-DE" sz="1400" kern="0" dirty="0">
                <a:solidFill>
                  <a:schemeClr val="tx1"/>
                </a:solidFill>
              </a:rPr>
              <a:t>Nach Vertragsbeendigung</a:t>
            </a:r>
          </a:p>
          <a:p>
            <a:pPr lvl="3"/>
            <a:r>
              <a:rPr lang="de-DE" sz="1400" kern="0" dirty="0">
                <a:solidFill>
                  <a:schemeClr val="tx1"/>
                </a:solidFill>
              </a:rPr>
              <a:t>Jährlich</a:t>
            </a:r>
          </a:p>
          <a:p>
            <a:pPr lvl="3"/>
            <a:endParaRPr lang="de-DE" sz="1400" b="1" kern="0" spc="-5" dirty="0">
              <a:solidFill>
                <a:schemeClr val="tx1"/>
              </a:solidFill>
              <a:cs typeface="Arial"/>
            </a:endParaRPr>
          </a:p>
          <a:p>
            <a:pPr lvl="1"/>
            <a:r>
              <a:rPr lang="de-DE" sz="1400" b="1" kern="0" dirty="0">
                <a:solidFill>
                  <a:schemeClr val="tx1"/>
                </a:solidFill>
              </a:rPr>
              <a:t>Anlassbezogene Bewertungen (Fragebögen)</a:t>
            </a:r>
          </a:p>
          <a:p>
            <a:pPr lvl="3"/>
            <a:r>
              <a:rPr lang="de-DE" sz="1400" kern="0" dirty="0">
                <a:solidFill>
                  <a:schemeClr val="tx1"/>
                </a:solidFill>
              </a:rPr>
              <a:t>Besondere Ereignisse</a:t>
            </a:r>
          </a:p>
          <a:p>
            <a:pPr lvl="3"/>
            <a:endParaRPr lang="de-DE" sz="1400" kern="0" dirty="0">
              <a:solidFill>
                <a:schemeClr val="tx1"/>
              </a:solidFill>
            </a:endParaRPr>
          </a:p>
          <a:p>
            <a:pPr lvl="1"/>
            <a:r>
              <a:rPr lang="de-DE" sz="1400" b="1" kern="0" dirty="0" err="1">
                <a:solidFill>
                  <a:schemeClr val="tx1"/>
                </a:solidFill>
              </a:rPr>
              <a:t>Hardfactsbewertung</a:t>
            </a:r>
            <a:r>
              <a:rPr lang="de-DE" sz="1400" b="1" kern="0" dirty="0">
                <a:solidFill>
                  <a:schemeClr val="tx1"/>
                </a:solidFill>
              </a:rPr>
              <a:t> (Systemdaten)</a:t>
            </a:r>
          </a:p>
          <a:p>
            <a:pPr lvl="3"/>
            <a:r>
              <a:rPr lang="de-DE" sz="1400" kern="0" dirty="0">
                <a:solidFill>
                  <a:schemeClr val="tx1"/>
                </a:solidFill>
              </a:rPr>
              <a:t>Bonus/Malus</a:t>
            </a:r>
          </a:p>
          <a:p>
            <a:pPr lvl="3"/>
            <a:r>
              <a:rPr lang="de-DE" sz="1400" kern="0" dirty="0">
                <a:solidFill>
                  <a:schemeClr val="tx1"/>
                </a:solidFill>
              </a:rPr>
              <a:t>Vertragsstrafen</a:t>
            </a:r>
          </a:p>
          <a:p>
            <a:pPr lvl="3"/>
            <a:r>
              <a:rPr lang="de-DE" sz="1400" kern="0" dirty="0">
                <a:solidFill>
                  <a:schemeClr val="tx1"/>
                </a:solidFill>
              </a:rPr>
              <a:t>Nachträge (unberechtigt)</a:t>
            </a:r>
          </a:p>
          <a:p>
            <a:pPr lvl="3"/>
            <a:r>
              <a:rPr lang="de-DE" sz="1400" kern="0" dirty="0">
                <a:solidFill>
                  <a:schemeClr val="tx1"/>
                </a:solidFill>
              </a:rPr>
              <a:t>Angebotsverhalten</a:t>
            </a:r>
          </a:p>
          <a:p>
            <a:pPr marL="536575" lvl="3" indent="0">
              <a:buNone/>
            </a:pPr>
            <a:endParaRPr lang="de-DE" sz="1400" kern="0" dirty="0">
              <a:solidFill>
                <a:schemeClr val="tx1"/>
              </a:solidFill>
            </a:endParaRPr>
          </a:p>
        </p:txBody>
      </p:sp>
      <p:sp>
        <p:nvSpPr>
          <p:cNvPr id="10" name="object 7">
            <a:extLst>
              <a:ext uri="{FF2B5EF4-FFF2-40B4-BE49-F238E27FC236}">
                <a16:creationId xmlns:a16="http://schemas.microsoft.com/office/drawing/2014/main" id="{EF4879E9-04DA-4DC3-A3E2-9FC0F3D35B55}"/>
              </a:ext>
            </a:extLst>
          </p:cNvPr>
          <p:cNvSpPr/>
          <p:nvPr/>
        </p:nvSpPr>
        <p:spPr>
          <a:xfrm>
            <a:off x="5851862" y="2571750"/>
            <a:ext cx="2351865" cy="16991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6611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60854-7905-4ABB-8BBE-8D065BA9A4A0}"/>
              </a:ext>
            </a:extLst>
          </p:cNvPr>
          <p:cNvSpPr>
            <a:spLocks noGrp="1"/>
          </p:cNvSpPr>
          <p:nvPr>
            <p:ph type="title"/>
          </p:nvPr>
        </p:nvSpPr>
        <p:spPr/>
        <p:txBody>
          <a:bodyPr/>
          <a:lstStyle/>
          <a:p>
            <a:pPr marL="176213" indent="-176213">
              <a:lnSpc>
                <a:spcPct val="120000"/>
              </a:lnSpc>
              <a:spcBef>
                <a:spcPts val="0"/>
              </a:spcBef>
              <a:spcAft>
                <a:spcPts val="0"/>
              </a:spcAft>
              <a:buClr>
                <a:schemeClr val="bg2"/>
              </a:buClr>
            </a:pPr>
            <a:r>
              <a:rPr lang="de-DE" sz="1800" b="1" kern="1200" dirty="0">
                <a:solidFill>
                  <a:schemeClr val="tx1"/>
                </a:solidFill>
                <a:latin typeface="+mn-lt"/>
                <a:ea typeface="+mn-ea"/>
                <a:cs typeface="+mn-cs"/>
              </a:rPr>
              <a:t>Bewerter</a:t>
            </a:r>
          </a:p>
        </p:txBody>
      </p:sp>
      <p:sp>
        <p:nvSpPr>
          <p:cNvPr id="5" name="Foliennummernplatzhalter 4">
            <a:extLst>
              <a:ext uri="{FF2B5EF4-FFF2-40B4-BE49-F238E27FC236}">
                <a16:creationId xmlns:a16="http://schemas.microsoft.com/office/drawing/2014/main" id="{17DD47E1-0F70-4204-BB3F-61F7DBFC86D1}"/>
              </a:ext>
            </a:extLst>
          </p:cNvPr>
          <p:cNvSpPr>
            <a:spLocks noGrp="1"/>
          </p:cNvSpPr>
          <p:nvPr>
            <p:ph type="sldNum" sz="quarter" idx="15"/>
          </p:nvPr>
        </p:nvSpPr>
        <p:spPr/>
        <p:txBody>
          <a:bodyPr/>
          <a:lstStyle/>
          <a:p>
            <a:fld id="{C63C361D-6D9E-4F98-8831-48736655B334}" type="slidenum">
              <a:rPr lang="en-US" smtClean="0"/>
              <a:pPr/>
              <a:t>11</a:t>
            </a:fld>
            <a:endParaRPr lang="en-US" dirty="0"/>
          </a:p>
        </p:txBody>
      </p:sp>
      <p:sp>
        <p:nvSpPr>
          <p:cNvPr id="7" name="Textplatzhalter 2">
            <a:extLst>
              <a:ext uri="{FF2B5EF4-FFF2-40B4-BE49-F238E27FC236}">
                <a16:creationId xmlns:a16="http://schemas.microsoft.com/office/drawing/2014/main" id="{20845EB8-5731-40A9-81AD-17A4763FE458}"/>
              </a:ext>
            </a:extLst>
          </p:cNvPr>
          <p:cNvSpPr txBox="1">
            <a:spLocks/>
          </p:cNvSpPr>
          <p:nvPr/>
        </p:nvSpPr>
        <p:spPr bwMode="auto">
          <a:xfrm>
            <a:off x="302154" y="744066"/>
            <a:ext cx="8539691" cy="3950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lnSpc>
                <a:spcPct val="120000"/>
              </a:lnSpc>
              <a:spcBef>
                <a:spcPct val="0"/>
              </a:spcBef>
              <a:spcAft>
                <a:spcPct val="0"/>
              </a:spcAft>
              <a:buClr>
                <a:schemeClr val="bg2"/>
              </a:buClr>
              <a:buFont typeface="Arial" pitchFamily="34" charset="0"/>
              <a:buNone/>
              <a:defRPr sz="1300">
                <a:solidFill>
                  <a:srgbClr val="000000"/>
                </a:solidFill>
                <a:latin typeface="+mn-lt"/>
                <a:ea typeface="+mn-ea"/>
                <a:cs typeface="+mn-cs"/>
              </a:defRPr>
            </a:lvl1pPr>
            <a:lvl2pPr marL="361950" indent="-185738" algn="l" rtl="0" eaLnBrk="1" fontAlgn="base" hangingPunct="1">
              <a:lnSpc>
                <a:spcPct val="120000"/>
              </a:lnSpc>
              <a:spcBef>
                <a:spcPct val="0"/>
              </a:spcBef>
              <a:spcAft>
                <a:spcPct val="0"/>
              </a:spcAft>
              <a:buClr>
                <a:schemeClr val="bg2"/>
              </a:buClr>
              <a:buChar char="-"/>
              <a:defRPr sz="1300">
                <a:solidFill>
                  <a:srgbClr val="000000"/>
                </a:solidFill>
                <a:latin typeface="+mn-lt"/>
              </a:defRPr>
            </a:lvl2pPr>
            <a:lvl3pPr marL="536575"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3pPr>
            <a:lvl4pPr marL="719138" indent="-18256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4pPr>
            <a:lvl5pPr marL="896938" indent="-177800"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pPr marL="536575" lvl="3" indent="0">
              <a:buNone/>
            </a:pPr>
            <a:endParaRPr lang="de-DE" sz="1400" kern="0" dirty="0">
              <a:solidFill>
                <a:schemeClr val="tx1"/>
              </a:solidFill>
            </a:endParaRPr>
          </a:p>
          <a:p>
            <a:pPr marL="536575" lvl="3" indent="0">
              <a:buNone/>
            </a:pPr>
            <a:endParaRPr lang="de-DE" sz="1400" kern="0" dirty="0">
              <a:solidFill>
                <a:schemeClr val="tx1"/>
              </a:solidFill>
            </a:endParaRPr>
          </a:p>
          <a:p>
            <a:pPr marL="536575" lvl="3" indent="0">
              <a:buNone/>
            </a:pPr>
            <a:endParaRPr lang="de-DE" sz="1400" kern="0" dirty="0">
              <a:solidFill>
                <a:schemeClr val="tx1"/>
              </a:solidFill>
            </a:endParaRPr>
          </a:p>
          <a:p>
            <a:pPr marL="536575" lvl="3" indent="0">
              <a:buNone/>
            </a:pPr>
            <a:endParaRPr lang="de-DE" sz="1400" kern="0" dirty="0">
              <a:solidFill>
                <a:schemeClr val="tx1"/>
              </a:solidFill>
            </a:endParaRPr>
          </a:p>
          <a:p>
            <a:pPr marL="536575" lvl="3" indent="0">
              <a:buNone/>
            </a:pPr>
            <a:endParaRPr lang="de-DE" sz="1400" kern="0" dirty="0">
              <a:solidFill>
                <a:schemeClr val="tx1"/>
              </a:solidFill>
            </a:endParaRPr>
          </a:p>
          <a:p>
            <a:pPr marL="536575" lvl="3" indent="0">
              <a:buNone/>
            </a:pPr>
            <a:endParaRPr lang="de-DE" sz="1400" kern="0" dirty="0">
              <a:solidFill>
                <a:schemeClr val="tx1"/>
              </a:solidFill>
            </a:endParaRPr>
          </a:p>
          <a:p>
            <a:pPr marL="536575" lvl="3" indent="0">
              <a:buNone/>
            </a:pPr>
            <a:endParaRPr lang="de-DE" sz="1400" kern="0" dirty="0">
              <a:solidFill>
                <a:schemeClr val="tx1"/>
              </a:solidFill>
            </a:endParaRPr>
          </a:p>
          <a:p>
            <a:pPr marL="536575" lvl="3" indent="0">
              <a:buNone/>
            </a:pPr>
            <a:endParaRPr lang="de-DE" sz="1400" kern="0" dirty="0">
              <a:solidFill>
                <a:schemeClr val="tx1"/>
              </a:solidFill>
            </a:endParaRPr>
          </a:p>
          <a:p>
            <a:pPr marL="536575" lvl="3" indent="0">
              <a:buNone/>
            </a:pPr>
            <a:endParaRPr lang="de-DE" sz="1400" kern="0" dirty="0">
              <a:solidFill>
                <a:schemeClr val="tx1"/>
              </a:solidFill>
            </a:endParaRPr>
          </a:p>
          <a:p>
            <a:pPr marL="536575" lvl="3" indent="0">
              <a:buNone/>
            </a:pPr>
            <a:r>
              <a:rPr lang="de-DE" sz="1400" kern="0" dirty="0">
                <a:solidFill>
                  <a:schemeClr val="tx1"/>
                </a:solidFill>
              </a:rPr>
              <a:t>		</a:t>
            </a:r>
            <a:r>
              <a:rPr lang="de-DE" sz="1800" b="1" kern="0" dirty="0">
                <a:solidFill>
                  <a:schemeClr val="tx1"/>
                </a:solidFill>
              </a:rPr>
              <a:t>Fachliche Nähe zum Leistungsgegenstand</a:t>
            </a:r>
          </a:p>
          <a:p>
            <a:pPr marL="536575" lvl="3" indent="0">
              <a:buNone/>
            </a:pPr>
            <a:endParaRPr lang="de-DE" sz="1800" b="1" kern="0" dirty="0">
              <a:solidFill>
                <a:schemeClr val="tx1"/>
              </a:solidFill>
            </a:endParaRPr>
          </a:p>
          <a:p>
            <a:pPr marL="536575" lvl="3" indent="0">
              <a:buNone/>
            </a:pPr>
            <a:r>
              <a:rPr lang="de-DE" sz="1800" b="1" kern="0" dirty="0">
                <a:solidFill>
                  <a:schemeClr val="tx1"/>
                </a:solidFill>
              </a:rPr>
              <a:t>		Verbindung zum Lieferanten</a:t>
            </a:r>
          </a:p>
        </p:txBody>
      </p:sp>
      <p:grpSp>
        <p:nvGrpSpPr>
          <p:cNvPr id="14" name="Group 166">
            <a:extLst>
              <a:ext uri="{FF2B5EF4-FFF2-40B4-BE49-F238E27FC236}">
                <a16:creationId xmlns:a16="http://schemas.microsoft.com/office/drawing/2014/main" id="{F870D8D2-6A9B-4A5C-B1D2-5CAE3353551B}"/>
              </a:ext>
            </a:extLst>
          </p:cNvPr>
          <p:cNvGrpSpPr/>
          <p:nvPr/>
        </p:nvGrpSpPr>
        <p:grpSpPr>
          <a:xfrm>
            <a:off x="468723" y="1709765"/>
            <a:ext cx="7554941" cy="455879"/>
            <a:chOff x="728420" y="2584872"/>
            <a:chExt cx="6921296" cy="378764"/>
          </a:xfrm>
        </p:grpSpPr>
        <p:grpSp>
          <p:nvGrpSpPr>
            <p:cNvPr id="15" name="Group 187">
              <a:extLst>
                <a:ext uri="{FF2B5EF4-FFF2-40B4-BE49-F238E27FC236}">
                  <a16:creationId xmlns:a16="http://schemas.microsoft.com/office/drawing/2014/main" id="{65F0B287-1F97-4CC3-BEC9-D044F7D461F7}"/>
                </a:ext>
              </a:extLst>
            </p:cNvPr>
            <p:cNvGrpSpPr/>
            <p:nvPr/>
          </p:nvGrpSpPr>
          <p:grpSpPr>
            <a:xfrm>
              <a:off x="2680093" y="2599159"/>
              <a:ext cx="992936" cy="340664"/>
              <a:chOff x="3540570" y="5310747"/>
              <a:chExt cx="1355466" cy="441988"/>
            </a:xfrm>
          </p:grpSpPr>
          <p:sp>
            <p:nvSpPr>
              <p:cNvPr id="25" name="Oval 197">
                <a:extLst>
                  <a:ext uri="{FF2B5EF4-FFF2-40B4-BE49-F238E27FC236}">
                    <a16:creationId xmlns:a16="http://schemas.microsoft.com/office/drawing/2014/main" id="{D544F033-7FCC-4596-948E-72F94E5194F0}"/>
                  </a:ext>
                </a:extLst>
              </p:cNvPr>
              <p:cNvSpPr/>
              <p:nvPr/>
            </p:nvSpPr>
            <p:spPr>
              <a:xfrm>
                <a:off x="3540570" y="5310747"/>
                <a:ext cx="1355466" cy="441988"/>
              </a:xfrm>
              <a:prstGeom prst="ellipse">
                <a:avLst/>
              </a:prstGeom>
              <a:solidFill>
                <a:srgbClr val="0091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39828"/>
                  </a:solidFill>
                  <a:effectLst/>
                  <a:uLnTx/>
                  <a:uFillTx/>
                  <a:latin typeface="Univers for KPMG" panose="020B0603020202020204" pitchFamily="34" charset="0"/>
                  <a:ea typeface="+mn-ea"/>
                  <a:cs typeface="Arial" panose="020B0604020202020204" pitchFamily="34" charset="0"/>
                </a:endParaRPr>
              </a:p>
            </p:txBody>
          </p:sp>
          <p:sp>
            <p:nvSpPr>
              <p:cNvPr id="26" name="Oval 198">
                <a:extLst>
                  <a:ext uri="{FF2B5EF4-FFF2-40B4-BE49-F238E27FC236}">
                    <a16:creationId xmlns:a16="http://schemas.microsoft.com/office/drawing/2014/main" id="{23D9C68F-32C6-4907-AD73-42B87FF30BA6}"/>
                  </a:ext>
                </a:extLst>
              </p:cNvPr>
              <p:cNvSpPr/>
              <p:nvPr/>
            </p:nvSpPr>
            <p:spPr>
              <a:xfrm>
                <a:off x="3648582" y="5345967"/>
                <a:ext cx="1139442" cy="371548"/>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Univers for KPMG" panose="020B0603020202020204" pitchFamily="34" charset="0"/>
                  <a:ea typeface="+mn-ea"/>
                  <a:cs typeface="Arial" panose="020B0604020202020204" pitchFamily="34" charset="0"/>
                </a:endParaRPr>
              </a:p>
            </p:txBody>
          </p:sp>
        </p:grpSp>
        <p:grpSp>
          <p:nvGrpSpPr>
            <p:cNvPr id="16" name="Group 188">
              <a:extLst>
                <a:ext uri="{FF2B5EF4-FFF2-40B4-BE49-F238E27FC236}">
                  <a16:creationId xmlns:a16="http://schemas.microsoft.com/office/drawing/2014/main" id="{44C741C8-7B61-4B20-A8CF-9DA7EECF6DB5}"/>
                </a:ext>
              </a:extLst>
            </p:cNvPr>
            <p:cNvGrpSpPr/>
            <p:nvPr/>
          </p:nvGrpSpPr>
          <p:grpSpPr>
            <a:xfrm>
              <a:off x="4751780" y="2584872"/>
              <a:ext cx="992936" cy="340664"/>
              <a:chOff x="3540570" y="5310747"/>
              <a:chExt cx="1355466" cy="441988"/>
            </a:xfrm>
          </p:grpSpPr>
          <p:sp>
            <p:nvSpPr>
              <p:cNvPr id="23" name="Oval 195">
                <a:extLst>
                  <a:ext uri="{FF2B5EF4-FFF2-40B4-BE49-F238E27FC236}">
                    <a16:creationId xmlns:a16="http://schemas.microsoft.com/office/drawing/2014/main" id="{F72719F6-7966-4115-8F04-B299CE268A00}"/>
                  </a:ext>
                </a:extLst>
              </p:cNvPr>
              <p:cNvSpPr/>
              <p:nvPr/>
            </p:nvSpPr>
            <p:spPr>
              <a:xfrm>
                <a:off x="3540570" y="5310747"/>
                <a:ext cx="1355466" cy="441988"/>
              </a:xfrm>
              <a:prstGeom prst="ellipse">
                <a:avLst/>
              </a:prstGeom>
              <a:solidFill>
                <a:srgbClr val="0091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39828"/>
                  </a:solidFill>
                  <a:effectLst/>
                  <a:uLnTx/>
                  <a:uFillTx/>
                  <a:latin typeface="Univers for KPMG" panose="020B0603020202020204" pitchFamily="34" charset="0"/>
                  <a:ea typeface="+mn-ea"/>
                  <a:cs typeface="Arial" panose="020B0604020202020204" pitchFamily="34" charset="0"/>
                </a:endParaRPr>
              </a:p>
            </p:txBody>
          </p:sp>
          <p:sp>
            <p:nvSpPr>
              <p:cNvPr id="24" name="Oval 196">
                <a:extLst>
                  <a:ext uri="{FF2B5EF4-FFF2-40B4-BE49-F238E27FC236}">
                    <a16:creationId xmlns:a16="http://schemas.microsoft.com/office/drawing/2014/main" id="{B1F517F5-471B-4189-95AE-F138AB44394C}"/>
                  </a:ext>
                </a:extLst>
              </p:cNvPr>
              <p:cNvSpPr/>
              <p:nvPr/>
            </p:nvSpPr>
            <p:spPr>
              <a:xfrm>
                <a:off x="3648582" y="5345967"/>
                <a:ext cx="1139442" cy="371548"/>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Univers for KPMG" panose="020B0603020202020204" pitchFamily="34" charset="0"/>
                  <a:ea typeface="+mn-ea"/>
                  <a:cs typeface="Arial" panose="020B0604020202020204" pitchFamily="34" charset="0"/>
                </a:endParaRPr>
              </a:p>
            </p:txBody>
          </p:sp>
        </p:grpSp>
        <p:grpSp>
          <p:nvGrpSpPr>
            <p:cNvPr id="17" name="Group 189">
              <a:extLst>
                <a:ext uri="{FF2B5EF4-FFF2-40B4-BE49-F238E27FC236}">
                  <a16:creationId xmlns:a16="http://schemas.microsoft.com/office/drawing/2014/main" id="{51A70099-9BA6-49FB-9E75-9DDC31836BE7}"/>
                </a:ext>
              </a:extLst>
            </p:cNvPr>
            <p:cNvGrpSpPr/>
            <p:nvPr/>
          </p:nvGrpSpPr>
          <p:grpSpPr>
            <a:xfrm>
              <a:off x="6656780" y="2600112"/>
              <a:ext cx="992936" cy="340664"/>
              <a:chOff x="3540570" y="5310747"/>
              <a:chExt cx="1355466" cy="441988"/>
            </a:xfrm>
          </p:grpSpPr>
          <p:sp>
            <p:nvSpPr>
              <p:cNvPr id="21" name="Oval 193">
                <a:extLst>
                  <a:ext uri="{FF2B5EF4-FFF2-40B4-BE49-F238E27FC236}">
                    <a16:creationId xmlns:a16="http://schemas.microsoft.com/office/drawing/2014/main" id="{D4F26157-CC84-48F1-888A-5815CCB6CF03}"/>
                  </a:ext>
                </a:extLst>
              </p:cNvPr>
              <p:cNvSpPr/>
              <p:nvPr/>
            </p:nvSpPr>
            <p:spPr>
              <a:xfrm>
                <a:off x="3540570" y="5310747"/>
                <a:ext cx="1355466" cy="441988"/>
              </a:xfrm>
              <a:prstGeom prst="ellipse">
                <a:avLst/>
              </a:prstGeom>
              <a:solidFill>
                <a:srgbClr val="0091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39828"/>
                  </a:solidFill>
                  <a:effectLst/>
                  <a:uLnTx/>
                  <a:uFillTx/>
                  <a:latin typeface="Univers for KPMG" panose="020B0603020202020204" pitchFamily="34" charset="0"/>
                  <a:ea typeface="+mn-ea"/>
                  <a:cs typeface="Arial" panose="020B0604020202020204" pitchFamily="34" charset="0"/>
                </a:endParaRPr>
              </a:p>
            </p:txBody>
          </p:sp>
          <p:sp>
            <p:nvSpPr>
              <p:cNvPr id="22" name="Oval 194">
                <a:extLst>
                  <a:ext uri="{FF2B5EF4-FFF2-40B4-BE49-F238E27FC236}">
                    <a16:creationId xmlns:a16="http://schemas.microsoft.com/office/drawing/2014/main" id="{32B3C448-F6DB-4474-87D0-3223612ADB50}"/>
                  </a:ext>
                </a:extLst>
              </p:cNvPr>
              <p:cNvSpPr/>
              <p:nvPr/>
            </p:nvSpPr>
            <p:spPr>
              <a:xfrm>
                <a:off x="3648582" y="5345967"/>
                <a:ext cx="1139442" cy="371548"/>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Univers for KPMG" panose="020B0603020202020204" pitchFamily="34" charset="0"/>
                  <a:ea typeface="+mn-ea"/>
                  <a:cs typeface="Arial" panose="020B0604020202020204" pitchFamily="34" charset="0"/>
                </a:endParaRPr>
              </a:p>
            </p:txBody>
          </p:sp>
        </p:grpSp>
        <p:grpSp>
          <p:nvGrpSpPr>
            <p:cNvPr id="18" name="Group 190">
              <a:extLst>
                <a:ext uri="{FF2B5EF4-FFF2-40B4-BE49-F238E27FC236}">
                  <a16:creationId xmlns:a16="http://schemas.microsoft.com/office/drawing/2014/main" id="{3082A0D5-50AB-4441-899E-4BD3319EB9C0}"/>
                </a:ext>
              </a:extLst>
            </p:cNvPr>
            <p:cNvGrpSpPr/>
            <p:nvPr/>
          </p:nvGrpSpPr>
          <p:grpSpPr>
            <a:xfrm>
              <a:off x="728420" y="2622972"/>
              <a:ext cx="992936" cy="340664"/>
              <a:chOff x="3540570" y="5310747"/>
              <a:chExt cx="1355466" cy="441988"/>
            </a:xfrm>
          </p:grpSpPr>
          <p:sp>
            <p:nvSpPr>
              <p:cNvPr id="19" name="Oval 191">
                <a:extLst>
                  <a:ext uri="{FF2B5EF4-FFF2-40B4-BE49-F238E27FC236}">
                    <a16:creationId xmlns:a16="http://schemas.microsoft.com/office/drawing/2014/main" id="{DCD713B3-73AD-45B3-A6C6-68BDFBAC0CC8}"/>
                  </a:ext>
                </a:extLst>
              </p:cNvPr>
              <p:cNvSpPr/>
              <p:nvPr/>
            </p:nvSpPr>
            <p:spPr>
              <a:xfrm>
                <a:off x="3540570" y="5310747"/>
                <a:ext cx="1355466" cy="441988"/>
              </a:xfrm>
              <a:prstGeom prst="ellipse">
                <a:avLst/>
              </a:prstGeom>
              <a:solidFill>
                <a:srgbClr val="0091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39828"/>
                  </a:solidFill>
                  <a:effectLst/>
                  <a:uLnTx/>
                  <a:uFillTx/>
                  <a:latin typeface="Univers for KPMG" panose="020B0603020202020204" pitchFamily="34" charset="0"/>
                  <a:ea typeface="+mn-ea"/>
                  <a:cs typeface="Arial" panose="020B0604020202020204" pitchFamily="34" charset="0"/>
                </a:endParaRPr>
              </a:p>
            </p:txBody>
          </p:sp>
          <p:sp>
            <p:nvSpPr>
              <p:cNvPr id="20" name="Oval 192">
                <a:extLst>
                  <a:ext uri="{FF2B5EF4-FFF2-40B4-BE49-F238E27FC236}">
                    <a16:creationId xmlns:a16="http://schemas.microsoft.com/office/drawing/2014/main" id="{92F6B6EB-6BBF-4994-8BC2-7466AC8D0B72}"/>
                  </a:ext>
                </a:extLst>
              </p:cNvPr>
              <p:cNvSpPr/>
              <p:nvPr/>
            </p:nvSpPr>
            <p:spPr>
              <a:xfrm>
                <a:off x="3648582" y="5345967"/>
                <a:ext cx="1139442" cy="371548"/>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Univers for KPMG" panose="020B0603020202020204" pitchFamily="34" charset="0"/>
                  <a:ea typeface="+mn-ea"/>
                  <a:cs typeface="Arial" panose="020B0604020202020204" pitchFamily="34" charset="0"/>
                </a:endParaRPr>
              </a:p>
            </p:txBody>
          </p:sp>
        </p:grpSp>
      </p:grpSp>
      <p:grpSp>
        <p:nvGrpSpPr>
          <p:cNvPr id="27" name="Group 139">
            <a:extLst>
              <a:ext uri="{FF2B5EF4-FFF2-40B4-BE49-F238E27FC236}">
                <a16:creationId xmlns:a16="http://schemas.microsoft.com/office/drawing/2014/main" id="{FAB27338-0230-4FCF-84B7-61725F196E32}"/>
              </a:ext>
            </a:extLst>
          </p:cNvPr>
          <p:cNvGrpSpPr/>
          <p:nvPr/>
        </p:nvGrpSpPr>
        <p:grpSpPr>
          <a:xfrm>
            <a:off x="2966846" y="1066789"/>
            <a:ext cx="363096" cy="919955"/>
            <a:chOff x="7832814" y="964511"/>
            <a:chExt cx="298450" cy="756161"/>
          </a:xfrm>
          <a:solidFill>
            <a:srgbClr val="0046AD"/>
          </a:solidFill>
        </p:grpSpPr>
        <p:sp>
          <p:nvSpPr>
            <p:cNvPr id="28" name="Freeform 98">
              <a:extLst>
                <a:ext uri="{FF2B5EF4-FFF2-40B4-BE49-F238E27FC236}">
                  <a16:creationId xmlns:a16="http://schemas.microsoft.com/office/drawing/2014/main" id="{A67329EC-3D4D-4344-AC74-CA82ABAFAF42}"/>
                </a:ext>
              </a:extLst>
            </p:cNvPr>
            <p:cNvSpPr>
              <a:spLocks/>
            </p:cNvSpPr>
            <p:nvPr/>
          </p:nvSpPr>
          <p:spPr bwMode="auto">
            <a:xfrm>
              <a:off x="7832814" y="1101022"/>
              <a:ext cx="298450" cy="619650"/>
            </a:xfrm>
            <a:custGeom>
              <a:avLst/>
              <a:gdLst>
                <a:gd name="T0" fmla="*/ 89 w 223"/>
                <a:gd name="T1" fmla="*/ 0 h 463"/>
                <a:gd name="T2" fmla="*/ 133 w 223"/>
                <a:gd name="T3" fmla="*/ 0 h 463"/>
                <a:gd name="T4" fmla="*/ 186 w 223"/>
                <a:gd name="T5" fmla="*/ 2 h 463"/>
                <a:gd name="T6" fmla="*/ 207 w 223"/>
                <a:gd name="T7" fmla="*/ 18 h 463"/>
                <a:gd name="T8" fmla="*/ 221 w 223"/>
                <a:gd name="T9" fmla="*/ 49 h 463"/>
                <a:gd name="T10" fmla="*/ 223 w 223"/>
                <a:gd name="T11" fmla="*/ 70 h 463"/>
                <a:gd name="T12" fmla="*/ 223 w 223"/>
                <a:gd name="T13" fmla="*/ 203 h 463"/>
                <a:gd name="T14" fmla="*/ 221 w 223"/>
                <a:gd name="T15" fmla="*/ 214 h 463"/>
                <a:gd name="T16" fmla="*/ 213 w 223"/>
                <a:gd name="T17" fmla="*/ 221 h 463"/>
                <a:gd name="T18" fmla="*/ 203 w 223"/>
                <a:gd name="T19" fmla="*/ 223 h 463"/>
                <a:gd name="T20" fmla="*/ 182 w 223"/>
                <a:gd name="T21" fmla="*/ 223 h 463"/>
                <a:gd name="T22" fmla="*/ 176 w 223"/>
                <a:gd name="T23" fmla="*/ 223 h 463"/>
                <a:gd name="T24" fmla="*/ 176 w 223"/>
                <a:gd name="T25" fmla="*/ 435 h 463"/>
                <a:gd name="T26" fmla="*/ 163 w 223"/>
                <a:gd name="T27" fmla="*/ 459 h 463"/>
                <a:gd name="T28" fmla="*/ 134 w 223"/>
                <a:gd name="T29" fmla="*/ 459 h 463"/>
                <a:gd name="T30" fmla="*/ 121 w 223"/>
                <a:gd name="T31" fmla="*/ 435 h 463"/>
                <a:gd name="T32" fmla="*/ 121 w 223"/>
                <a:gd name="T33" fmla="*/ 417 h 463"/>
                <a:gd name="T34" fmla="*/ 121 w 223"/>
                <a:gd name="T35" fmla="*/ 372 h 463"/>
                <a:gd name="T36" fmla="*/ 121 w 223"/>
                <a:gd name="T37" fmla="*/ 315 h 463"/>
                <a:gd name="T38" fmla="*/ 121 w 223"/>
                <a:gd name="T39" fmla="*/ 262 h 463"/>
                <a:gd name="T40" fmla="*/ 121 w 223"/>
                <a:gd name="T41" fmla="*/ 229 h 463"/>
                <a:gd name="T42" fmla="*/ 101 w 223"/>
                <a:gd name="T43" fmla="*/ 223 h 463"/>
                <a:gd name="T44" fmla="*/ 101 w 223"/>
                <a:gd name="T45" fmla="*/ 242 h 463"/>
                <a:gd name="T46" fmla="*/ 101 w 223"/>
                <a:gd name="T47" fmla="*/ 288 h 463"/>
                <a:gd name="T48" fmla="*/ 101 w 223"/>
                <a:gd name="T49" fmla="*/ 345 h 463"/>
                <a:gd name="T50" fmla="*/ 101 w 223"/>
                <a:gd name="T51" fmla="*/ 397 h 463"/>
                <a:gd name="T52" fmla="*/ 101 w 223"/>
                <a:gd name="T53" fmla="*/ 431 h 463"/>
                <a:gd name="T54" fmla="*/ 98 w 223"/>
                <a:gd name="T55" fmla="*/ 450 h 463"/>
                <a:gd name="T56" fmla="*/ 74 w 223"/>
                <a:gd name="T57" fmla="*/ 463 h 463"/>
                <a:gd name="T58" fmla="*/ 50 w 223"/>
                <a:gd name="T59" fmla="*/ 450 h 463"/>
                <a:gd name="T60" fmla="*/ 45 w 223"/>
                <a:gd name="T61" fmla="*/ 225 h 463"/>
                <a:gd name="T62" fmla="*/ 41 w 223"/>
                <a:gd name="T63" fmla="*/ 223 h 463"/>
                <a:gd name="T64" fmla="*/ 20 w 223"/>
                <a:gd name="T65" fmla="*/ 223 h 463"/>
                <a:gd name="T66" fmla="*/ 9 w 223"/>
                <a:gd name="T67" fmla="*/ 221 h 463"/>
                <a:gd name="T68" fmla="*/ 2 w 223"/>
                <a:gd name="T69" fmla="*/ 214 h 463"/>
                <a:gd name="T70" fmla="*/ 0 w 223"/>
                <a:gd name="T71" fmla="*/ 203 h 463"/>
                <a:gd name="T72" fmla="*/ 0 w 223"/>
                <a:gd name="T73" fmla="*/ 70 h 463"/>
                <a:gd name="T74" fmla="*/ 1 w 223"/>
                <a:gd name="T75" fmla="*/ 49 h 463"/>
                <a:gd name="T76" fmla="*/ 16 w 223"/>
                <a:gd name="T77" fmla="*/ 18 h 463"/>
                <a:gd name="T78" fmla="*/ 37 w 223"/>
                <a:gd name="T79" fmla="*/ 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 h="463">
                  <a:moveTo>
                    <a:pt x="48" y="0"/>
                  </a:moveTo>
                  <a:lnTo>
                    <a:pt x="89" y="0"/>
                  </a:lnTo>
                  <a:lnTo>
                    <a:pt x="112" y="20"/>
                  </a:lnTo>
                  <a:lnTo>
                    <a:pt x="133" y="0"/>
                  </a:lnTo>
                  <a:lnTo>
                    <a:pt x="174" y="0"/>
                  </a:lnTo>
                  <a:lnTo>
                    <a:pt x="186" y="2"/>
                  </a:lnTo>
                  <a:lnTo>
                    <a:pt x="196" y="8"/>
                  </a:lnTo>
                  <a:lnTo>
                    <a:pt x="207" y="18"/>
                  </a:lnTo>
                  <a:lnTo>
                    <a:pt x="215" y="32"/>
                  </a:lnTo>
                  <a:lnTo>
                    <a:pt x="221" y="49"/>
                  </a:lnTo>
                  <a:lnTo>
                    <a:pt x="223" y="70"/>
                  </a:lnTo>
                  <a:lnTo>
                    <a:pt x="223" y="70"/>
                  </a:lnTo>
                  <a:lnTo>
                    <a:pt x="223" y="71"/>
                  </a:lnTo>
                  <a:lnTo>
                    <a:pt x="223" y="203"/>
                  </a:lnTo>
                  <a:lnTo>
                    <a:pt x="222" y="208"/>
                  </a:lnTo>
                  <a:lnTo>
                    <a:pt x="221" y="214"/>
                  </a:lnTo>
                  <a:lnTo>
                    <a:pt x="217" y="218"/>
                  </a:lnTo>
                  <a:lnTo>
                    <a:pt x="213" y="221"/>
                  </a:lnTo>
                  <a:lnTo>
                    <a:pt x="209" y="223"/>
                  </a:lnTo>
                  <a:lnTo>
                    <a:pt x="203" y="223"/>
                  </a:lnTo>
                  <a:lnTo>
                    <a:pt x="191" y="223"/>
                  </a:lnTo>
                  <a:lnTo>
                    <a:pt x="182" y="223"/>
                  </a:lnTo>
                  <a:lnTo>
                    <a:pt x="176" y="223"/>
                  </a:lnTo>
                  <a:lnTo>
                    <a:pt x="176" y="223"/>
                  </a:lnTo>
                  <a:lnTo>
                    <a:pt x="176" y="225"/>
                  </a:lnTo>
                  <a:lnTo>
                    <a:pt x="176" y="435"/>
                  </a:lnTo>
                  <a:lnTo>
                    <a:pt x="174" y="450"/>
                  </a:lnTo>
                  <a:lnTo>
                    <a:pt x="163" y="459"/>
                  </a:lnTo>
                  <a:lnTo>
                    <a:pt x="149" y="463"/>
                  </a:lnTo>
                  <a:lnTo>
                    <a:pt x="134" y="459"/>
                  </a:lnTo>
                  <a:lnTo>
                    <a:pt x="125" y="450"/>
                  </a:lnTo>
                  <a:lnTo>
                    <a:pt x="121" y="435"/>
                  </a:lnTo>
                  <a:lnTo>
                    <a:pt x="121" y="431"/>
                  </a:lnTo>
                  <a:lnTo>
                    <a:pt x="121" y="417"/>
                  </a:lnTo>
                  <a:lnTo>
                    <a:pt x="121" y="397"/>
                  </a:lnTo>
                  <a:lnTo>
                    <a:pt x="121" y="372"/>
                  </a:lnTo>
                  <a:lnTo>
                    <a:pt x="121" y="345"/>
                  </a:lnTo>
                  <a:lnTo>
                    <a:pt x="121" y="315"/>
                  </a:lnTo>
                  <a:lnTo>
                    <a:pt x="121" y="288"/>
                  </a:lnTo>
                  <a:lnTo>
                    <a:pt x="121" y="262"/>
                  </a:lnTo>
                  <a:lnTo>
                    <a:pt x="121" y="242"/>
                  </a:lnTo>
                  <a:lnTo>
                    <a:pt x="121" y="229"/>
                  </a:lnTo>
                  <a:lnTo>
                    <a:pt x="121" y="223"/>
                  </a:lnTo>
                  <a:lnTo>
                    <a:pt x="101" y="223"/>
                  </a:lnTo>
                  <a:lnTo>
                    <a:pt x="101" y="229"/>
                  </a:lnTo>
                  <a:lnTo>
                    <a:pt x="101" y="242"/>
                  </a:lnTo>
                  <a:lnTo>
                    <a:pt x="101" y="262"/>
                  </a:lnTo>
                  <a:lnTo>
                    <a:pt x="101" y="288"/>
                  </a:lnTo>
                  <a:lnTo>
                    <a:pt x="101" y="315"/>
                  </a:lnTo>
                  <a:lnTo>
                    <a:pt x="101" y="345"/>
                  </a:lnTo>
                  <a:lnTo>
                    <a:pt x="101" y="372"/>
                  </a:lnTo>
                  <a:lnTo>
                    <a:pt x="101" y="397"/>
                  </a:lnTo>
                  <a:lnTo>
                    <a:pt x="101" y="417"/>
                  </a:lnTo>
                  <a:lnTo>
                    <a:pt x="101" y="431"/>
                  </a:lnTo>
                  <a:lnTo>
                    <a:pt x="101" y="435"/>
                  </a:lnTo>
                  <a:lnTo>
                    <a:pt x="98" y="450"/>
                  </a:lnTo>
                  <a:lnTo>
                    <a:pt x="87" y="459"/>
                  </a:lnTo>
                  <a:lnTo>
                    <a:pt x="74" y="463"/>
                  </a:lnTo>
                  <a:lnTo>
                    <a:pt x="59" y="459"/>
                  </a:lnTo>
                  <a:lnTo>
                    <a:pt x="50" y="450"/>
                  </a:lnTo>
                  <a:lnTo>
                    <a:pt x="45" y="435"/>
                  </a:lnTo>
                  <a:lnTo>
                    <a:pt x="45" y="225"/>
                  </a:lnTo>
                  <a:lnTo>
                    <a:pt x="45" y="223"/>
                  </a:lnTo>
                  <a:lnTo>
                    <a:pt x="41" y="223"/>
                  </a:lnTo>
                  <a:lnTo>
                    <a:pt x="32" y="223"/>
                  </a:lnTo>
                  <a:lnTo>
                    <a:pt x="20" y="223"/>
                  </a:lnTo>
                  <a:lnTo>
                    <a:pt x="14" y="223"/>
                  </a:lnTo>
                  <a:lnTo>
                    <a:pt x="9" y="221"/>
                  </a:lnTo>
                  <a:lnTo>
                    <a:pt x="5" y="218"/>
                  </a:lnTo>
                  <a:lnTo>
                    <a:pt x="2" y="214"/>
                  </a:lnTo>
                  <a:lnTo>
                    <a:pt x="0" y="208"/>
                  </a:lnTo>
                  <a:lnTo>
                    <a:pt x="0" y="203"/>
                  </a:lnTo>
                  <a:lnTo>
                    <a:pt x="0" y="71"/>
                  </a:lnTo>
                  <a:lnTo>
                    <a:pt x="0" y="70"/>
                  </a:lnTo>
                  <a:lnTo>
                    <a:pt x="0" y="70"/>
                  </a:lnTo>
                  <a:lnTo>
                    <a:pt x="1" y="49"/>
                  </a:lnTo>
                  <a:lnTo>
                    <a:pt x="6" y="32"/>
                  </a:lnTo>
                  <a:lnTo>
                    <a:pt x="16" y="18"/>
                  </a:lnTo>
                  <a:lnTo>
                    <a:pt x="25" y="8"/>
                  </a:lnTo>
                  <a:lnTo>
                    <a:pt x="37"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sp>
          <p:nvSpPr>
            <p:cNvPr id="29" name="Freeform 99">
              <a:extLst>
                <a:ext uri="{FF2B5EF4-FFF2-40B4-BE49-F238E27FC236}">
                  <a16:creationId xmlns:a16="http://schemas.microsoft.com/office/drawing/2014/main" id="{8CBB3FB4-5C0A-4C1B-BF98-F5CB51363A00}"/>
                </a:ext>
              </a:extLst>
            </p:cNvPr>
            <p:cNvSpPr>
              <a:spLocks/>
            </p:cNvSpPr>
            <p:nvPr/>
          </p:nvSpPr>
          <p:spPr bwMode="auto">
            <a:xfrm>
              <a:off x="7921144" y="964511"/>
              <a:ext cx="120450" cy="12178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grpSp>
      <p:grpSp>
        <p:nvGrpSpPr>
          <p:cNvPr id="33" name="Group 137">
            <a:extLst>
              <a:ext uri="{FF2B5EF4-FFF2-40B4-BE49-F238E27FC236}">
                <a16:creationId xmlns:a16="http://schemas.microsoft.com/office/drawing/2014/main" id="{FB3D527A-CA8C-4A1A-898F-8038FC3C70FB}"/>
              </a:ext>
            </a:extLst>
          </p:cNvPr>
          <p:cNvGrpSpPr/>
          <p:nvPr/>
        </p:nvGrpSpPr>
        <p:grpSpPr>
          <a:xfrm>
            <a:off x="7334060" y="1036374"/>
            <a:ext cx="363096" cy="919955"/>
            <a:chOff x="7832814" y="964511"/>
            <a:chExt cx="298450" cy="756161"/>
          </a:xfrm>
          <a:solidFill>
            <a:srgbClr val="000408"/>
          </a:solidFill>
        </p:grpSpPr>
        <p:sp>
          <p:nvSpPr>
            <p:cNvPr id="34" name="Freeform 98">
              <a:extLst>
                <a:ext uri="{FF2B5EF4-FFF2-40B4-BE49-F238E27FC236}">
                  <a16:creationId xmlns:a16="http://schemas.microsoft.com/office/drawing/2014/main" id="{1ACD7F4E-BC96-4000-A990-26AC1D76B823}"/>
                </a:ext>
              </a:extLst>
            </p:cNvPr>
            <p:cNvSpPr>
              <a:spLocks/>
            </p:cNvSpPr>
            <p:nvPr/>
          </p:nvSpPr>
          <p:spPr bwMode="auto">
            <a:xfrm>
              <a:off x="7832814" y="1101022"/>
              <a:ext cx="298450" cy="619650"/>
            </a:xfrm>
            <a:custGeom>
              <a:avLst/>
              <a:gdLst>
                <a:gd name="T0" fmla="*/ 89 w 223"/>
                <a:gd name="T1" fmla="*/ 0 h 463"/>
                <a:gd name="T2" fmla="*/ 133 w 223"/>
                <a:gd name="T3" fmla="*/ 0 h 463"/>
                <a:gd name="T4" fmla="*/ 186 w 223"/>
                <a:gd name="T5" fmla="*/ 2 h 463"/>
                <a:gd name="T6" fmla="*/ 207 w 223"/>
                <a:gd name="T7" fmla="*/ 18 h 463"/>
                <a:gd name="T8" fmla="*/ 221 w 223"/>
                <a:gd name="T9" fmla="*/ 49 h 463"/>
                <a:gd name="T10" fmla="*/ 223 w 223"/>
                <a:gd name="T11" fmla="*/ 70 h 463"/>
                <a:gd name="T12" fmla="*/ 223 w 223"/>
                <a:gd name="T13" fmla="*/ 203 h 463"/>
                <a:gd name="T14" fmla="*/ 221 w 223"/>
                <a:gd name="T15" fmla="*/ 214 h 463"/>
                <a:gd name="T16" fmla="*/ 213 w 223"/>
                <a:gd name="T17" fmla="*/ 221 h 463"/>
                <a:gd name="T18" fmla="*/ 203 w 223"/>
                <a:gd name="T19" fmla="*/ 223 h 463"/>
                <a:gd name="T20" fmla="*/ 182 w 223"/>
                <a:gd name="T21" fmla="*/ 223 h 463"/>
                <a:gd name="T22" fmla="*/ 176 w 223"/>
                <a:gd name="T23" fmla="*/ 223 h 463"/>
                <a:gd name="T24" fmla="*/ 176 w 223"/>
                <a:gd name="T25" fmla="*/ 435 h 463"/>
                <a:gd name="T26" fmla="*/ 163 w 223"/>
                <a:gd name="T27" fmla="*/ 459 h 463"/>
                <a:gd name="T28" fmla="*/ 134 w 223"/>
                <a:gd name="T29" fmla="*/ 459 h 463"/>
                <a:gd name="T30" fmla="*/ 121 w 223"/>
                <a:gd name="T31" fmla="*/ 435 h 463"/>
                <a:gd name="T32" fmla="*/ 121 w 223"/>
                <a:gd name="T33" fmla="*/ 417 h 463"/>
                <a:gd name="T34" fmla="*/ 121 w 223"/>
                <a:gd name="T35" fmla="*/ 372 h 463"/>
                <a:gd name="T36" fmla="*/ 121 w 223"/>
                <a:gd name="T37" fmla="*/ 315 h 463"/>
                <a:gd name="T38" fmla="*/ 121 w 223"/>
                <a:gd name="T39" fmla="*/ 262 h 463"/>
                <a:gd name="T40" fmla="*/ 121 w 223"/>
                <a:gd name="T41" fmla="*/ 229 h 463"/>
                <a:gd name="T42" fmla="*/ 101 w 223"/>
                <a:gd name="T43" fmla="*/ 223 h 463"/>
                <a:gd name="T44" fmla="*/ 101 w 223"/>
                <a:gd name="T45" fmla="*/ 242 h 463"/>
                <a:gd name="T46" fmla="*/ 101 w 223"/>
                <a:gd name="T47" fmla="*/ 288 h 463"/>
                <a:gd name="T48" fmla="*/ 101 w 223"/>
                <a:gd name="T49" fmla="*/ 345 h 463"/>
                <a:gd name="T50" fmla="*/ 101 w 223"/>
                <a:gd name="T51" fmla="*/ 397 h 463"/>
                <a:gd name="T52" fmla="*/ 101 w 223"/>
                <a:gd name="T53" fmla="*/ 431 h 463"/>
                <a:gd name="T54" fmla="*/ 98 w 223"/>
                <a:gd name="T55" fmla="*/ 450 h 463"/>
                <a:gd name="T56" fmla="*/ 74 w 223"/>
                <a:gd name="T57" fmla="*/ 463 h 463"/>
                <a:gd name="T58" fmla="*/ 50 w 223"/>
                <a:gd name="T59" fmla="*/ 450 h 463"/>
                <a:gd name="T60" fmla="*/ 45 w 223"/>
                <a:gd name="T61" fmla="*/ 225 h 463"/>
                <a:gd name="T62" fmla="*/ 41 w 223"/>
                <a:gd name="T63" fmla="*/ 223 h 463"/>
                <a:gd name="T64" fmla="*/ 20 w 223"/>
                <a:gd name="T65" fmla="*/ 223 h 463"/>
                <a:gd name="T66" fmla="*/ 9 w 223"/>
                <a:gd name="T67" fmla="*/ 221 h 463"/>
                <a:gd name="T68" fmla="*/ 2 w 223"/>
                <a:gd name="T69" fmla="*/ 214 h 463"/>
                <a:gd name="T70" fmla="*/ 0 w 223"/>
                <a:gd name="T71" fmla="*/ 203 h 463"/>
                <a:gd name="T72" fmla="*/ 0 w 223"/>
                <a:gd name="T73" fmla="*/ 70 h 463"/>
                <a:gd name="T74" fmla="*/ 1 w 223"/>
                <a:gd name="T75" fmla="*/ 49 h 463"/>
                <a:gd name="T76" fmla="*/ 16 w 223"/>
                <a:gd name="T77" fmla="*/ 18 h 463"/>
                <a:gd name="T78" fmla="*/ 37 w 223"/>
                <a:gd name="T79" fmla="*/ 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 h="463">
                  <a:moveTo>
                    <a:pt x="48" y="0"/>
                  </a:moveTo>
                  <a:lnTo>
                    <a:pt x="89" y="0"/>
                  </a:lnTo>
                  <a:lnTo>
                    <a:pt x="112" y="20"/>
                  </a:lnTo>
                  <a:lnTo>
                    <a:pt x="133" y="0"/>
                  </a:lnTo>
                  <a:lnTo>
                    <a:pt x="174" y="0"/>
                  </a:lnTo>
                  <a:lnTo>
                    <a:pt x="186" y="2"/>
                  </a:lnTo>
                  <a:lnTo>
                    <a:pt x="196" y="8"/>
                  </a:lnTo>
                  <a:lnTo>
                    <a:pt x="207" y="18"/>
                  </a:lnTo>
                  <a:lnTo>
                    <a:pt x="215" y="32"/>
                  </a:lnTo>
                  <a:lnTo>
                    <a:pt x="221" y="49"/>
                  </a:lnTo>
                  <a:lnTo>
                    <a:pt x="223" y="70"/>
                  </a:lnTo>
                  <a:lnTo>
                    <a:pt x="223" y="70"/>
                  </a:lnTo>
                  <a:lnTo>
                    <a:pt x="223" y="71"/>
                  </a:lnTo>
                  <a:lnTo>
                    <a:pt x="223" y="203"/>
                  </a:lnTo>
                  <a:lnTo>
                    <a:pt x="222" y="208"/>
                  </a:lnTo>
                  <a:lnTo>
                    <a:pt x="221" y="214"/>
                  </a:lnTo>
                  <a:lnTo>
                    <a:pt x="217" y="218"/>
                  </a:lnTo>
                  <a:lnTo>
                    <a:pt x="213" y="221"/>
                  </a:lnTo>
                  <a:lnTo>
                    <a:pt x="209" y="223"/>
                  </a:lnTo>
                  <a:lnTo>
                    <a:pt x="203" y="223"/>
                  </a:lnTo>
                  <a:lnTo>
                    <a:pt x="191" y="223"/>
                  </a:lnTo>
                  <a:lnTo>
                    <a:pt x="182" y="223"/>
                  </a:lnTo>
                  <a:lnTo>
                    <a:pt x="176" y="223"/>
                  </a:lnTo>
                  <a:lnTo>
                    <a:pt x="176" y="223"/>
                  </a:lnTo>
                  <a:lnTo>
                    <a:pt x="176" y="225"/>
                  </a:lnTo>
                  <a:lnTo>
                    <a:pt x="176" y="435"/>
                  </a:lnTo>
                  <a:lnTo>
                    <a:pt x="174" y="450"/>
                  </a:lnTo>
                  <a:lnTo>
                    <a:pt x="163" y="459"/>
                  </a:lnTo>
                  <a:lnTo>
                    <a:pt x="149" y="463"/>
                  </a:lnTo>
                  <a:lnTo>
                    <a:pt x="134" y="459"/>
                  </a:lnTo>
                  <a:lnTo>
                    <a:pt x="125" y="450"/>
                  </a:lnTo>
                  <a:lnTo>
                    <a:pt x="121" y="435"/>
                  </a:lnTo>
                  <a:lnTo>
                    <a:pt x="121" y="431"/>
                  </a:lnTo>
                  <a:lnTo>
                    <a:pt x="121" y="417"/>
                  </a:lnTo>
                  <a:lnTo>
                    <a:pt x="121" y="397"/>
                  </a:lnTo>
                  <a:lnTo>
                    <a:pt x="121" y="372"/>
                  </a:lnTo>
                  <a:lnTo>
                    <a:pt x="121" y="345"/>
                  </a:lnTo>
                  <a:lnTo>
                    <a:pt x="121" y="315"/>
                  </a:lnTo>
                  <a:lnTo>
                    <a:pt x="121" y="288"/>
                  </a:lnTo>
                  <a:lnTo>
                    <a:pt x="121" y="262"/>
                  </a:lnTo>
                  <a:lnTo>
                    <a:pt x="121" y="242"/>
                  </a:lnTo>
                  <a:lnTo>
                    <a:pt x="121" y="229"/>
                  </a:lnTo>
                  <a:lnTo>
                    <a:pt x="121" y="223"/>
                  </a:lnTo>
                  <a:lnTo>
                    <a:pt x="101" y="223"/>
                  </a:lnTo>
                  <a:lnTo>
                    <a:pt x="101" y="229"/>
                  </a:lnTo>
                  <a:lnTo>
                    <a:pt x="101" y="242"/>
                  </a:lnTo>
                  <a:lnTo>
                    <a:pt x="101" y="262"/>
                  </a:lnTo>
                  <a:lnTo>
                    <a:pt x="101" y="288"/>
                  </a:lnTo>
                  <a:lnTo>
                    <a:pt x="101" y="315"/>
                  </a:lnTo>
                  <a:lnTo>
                    <a:pt x="101" y="345"/>
                  </a:lnTo>
                  <a:lnTo>
                    <a:pt x="101" y="372"/>
                  </a:lnTo>
                  <a:lnTo>
                    <a:pt x="101" y="397"/>
                  </a:lnTo>
                  <a:lnTo>
                    <a:pt x="101" y="417"/>
                  </a:lnTo>
                  <a:lnTo>
                    <a:pt x="101" y="431"/>
                  </a:lnTo>
                  <a:lnTo>
                    <a:pt x="101" y="435"/>
                  </a:lnTo>
                  <a:lnTo>
                    <a:pt x="98" y="450"/>
                  </a:lnTo>
                  <a:lnTo>
                    <a:pt x="87" y="459"/>
                  </a:lnTo>
                  <a:lnTo>
                    <a:pt x="74" y="463"/>
                  </a:lnTo>
                  <a:lnTo>
                    <a:pt x="59" y="459"/>
                  </a:lnTo>
                  <a:lnTo>
                    <a:pt x="50" y="450"/>
                  </a:lnTo>
                  <a:lnTo>
                    <a:pt x="45" y="435"/>
                  </a:lnTo>
                  <a:lnTo>
                    <a:pt x="45" y="225"/>
                  </a:lnTo>
                  <a:lnTo>
                    <a:pt x="45" y="223"/>
                  </a:lnTo>
                  <a:lnTo>
                    <a:pt x="41" y="223"/>
                  </a:lnTo>
                  <a:lnTo>
                    <a:pt x="32" y="223"/>
                  </a:lnTo>
                  <a:lnTo>
                    <a:pt x="20" y="223"/>
                  </a:lnTo>
                  <a:lnTo>
                    <a:pt x="14" y="223"/>
                  </a:lnTo>
                  <a:lnTo>
                    <a:pt x="9" y="221"/>
                  </a:lnTo>
                  <a:lnTo>
                    <a:pt x="5" y="218"/>
                  </a:lnTo>
                  <a:lnTo>
                    <a:pt x="2" y="214"/>
                  </a:lnTo>
                  <a:lnTo>
                    <a:pt x="0" y="208"/>
                  </a:lnTo>
                  <a:lnTo>
                    <a:pt x="0" y="203"/>
                  </a:lnTo>
                  <a:lnTo>
                    <a:pt x="0" y="71"/>
                  </a:lnTo>
                  <a:lnTo>
                    <a:pt x="0" y="70"/>
                  </a:lnTo>
                  <a:lnTo>
                    <a:pt x="0" y="70"/>
                  </a:lnTo>
                  <a:lnTo>
                    <a:pt x="1" y="49"/>
                  </a:lnTo>
                  <a:lnTo>
                    <a:pt x="6" y="32"/>
                  </a:lnTo>
                  <a:lnTo>
                    <a:pt x="16" y="18"/>
                  </a:lnTo>
                  <a:lnTo>
                    <a:pt x="25" y="8"/>
                  </a:lnTo>
                  <a:lnTo>
                    <a:pt x="37"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sp>
          <p:nvSpPr>
            <p:cNvPr id="35" name="Freeform 99">
              <a:extLst>
                <a:ext uri="{FF2B5EF4-FFF2-40B4-BE49-F238E27FC236}">
                  <a16:creationId xmlns:a16="http://schemas.microsoft.com/office/drawing/2014/main" id="{6E2ED494-EA8C-47E2-8542-844B6C7CE819}"/>
                </a:ext>
              </a:extLst>
            </p:cNvPr>
            <p:cNvSpPr>
              <a:spLocks/>
            </p:cNvSpPr>
            <p:nvPr/>
          </p:nvSpPr>
          <p:spPr bwMode="auto">
            <a:xfrm>
              <a:off x="7921144" y="964511"/>
              <a:ext cx="120450" cy="12178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grpSp>
      <p:grpSp>
        <p:nvGrpSpPr>
          <p:cNvPr id="49" name="Group 138">
            <a:extLst>
              <a:ext uri="{FF2B5EF4-FFF2-40B4-BE49-F238E27FC236}">
                <a16:creationId xmlns:a16="http://schemas.microsoft.com/office/drawing/2014/main" id="{EB547F1A-9BC4-45D6-93D5-4B1B0175C679}"/>
              </a:ext>
            </a:extLst>
          </p:cNvPr>
          <p:cNvGrpSpPr/>
          <p:nvPr/>
        </p:nvGrpSpPr>
        <p:grpSpPr>
          <a:xfrm>
            <a:off x="883439" y="1063509"/>
            <a:ext cx="363096" cy="919955"/>
            <a:chOff x="7832814" y="964511"/>
            <a:chExt cx="298450" cy="756161"/>
          </a:xfrm>
          <a:solidFill>
            <a:schemeClr val="bg1">
              <a:lumMod val="50000"/>
            </a:schemeClr>
          </a:solidFill>
        </p:grpSpPr>
        <p:sp>
          <p:nvSpPr>
            <p:cNvPr id="50" name="Freeform 98">
              <a:extLst>
                <a:ext uri="{FF2B5EF4-FFF2-40B4-BE49-F238E27FC236}">
                  <a16:creationId xmlns:a16="http://schemas.microsoft.com/office/drawing/2014/main" id="{2DB47F44-950A-4F92-BFE4-30839A7E6C59}"/>
                </a:ext>
              </a:extLst>
            </p:cNvPr>
            <p:cNvSpPr>
              <a:spLocks/>
            </p:cNvSpPr>
            <p:nvPr/>
          </p:nvSpPr>
          <p:spPr bwMode="auto">
            <a:xfrm>
              <a:off x="7832814" y="1101022"/>
              <a:ext cx="298450" cy="619650"/>
            </a:xfrm>
            <a:custGeom>
              <a:avLst/>
              <a:gdLst>
                <a:gd name="T0" fmla="*/ 89 w 223"/>
                <a:gd name="T1" fmla="*/ 0 h 463"/>
                <a:gd name="T2" fmla="*/ 133 w 223"/>
                <a:gd name="T3" fmla="*/ 0 h 463"/>
                <a:gd name="T4" fmla="*/ 186 w 223"/>
                <a:gd name="T5" fmla="*/ 2 h 463"/>
                <a:gd name="T6" fmla="*/ 207 w 223"/>
                <a:gd name="T7" fmla="*/ 18 h 463"/>
                <a:gd name="T8" fmla="*/ 221 w 223"/>
                <a:gd name="T9" fmla="*/ 49 h 463"/>
                <a:gd name="T10" fmla="*/ 223 w 223"/>
                <a:gd name="T11" fmla="*/ 70 h 463"/>
                <a:gd name="T12" fmla="*/ 223 w 223"/>
                <a:gd name="T13" fmla="*/ 203 h 463"/>
                <a:gd name="T14" fmla="*/ 221 w 223"/>
                <a:gd name="T15" fmla="*/ 214 h 463"/>
                <a:gd name="T16" fmla="*/ 213 w 223"/>
                <a:gd name="T17" fmla="*/ 221 h 463"/>
                <a:gd name="T18" fmla="*/ 203 w 223"/>
                <a:gd name="T19" fmla="*/ 223 h 463"/>
                <a:gd name="T20" fmla="*/ 182 w 223"/>
                <a:gd name="T21" fmla="*/ 223 h 463"/>
                <a:gd name="T22" fmla="*/ 176 w 223"/>
                <a:gd name="T23" fmla="*/ 223 h 463"/>
                <a:gd name="T24" fmla="*/ 176 w 223"/>
                <a:gd name="T25" fmla="*/ 435 h 463"/>
                <a:gd name="T26" fmla="*/ 163 w 223"/>
                <a:gd name="T27" fmla="*/ 459 h 463"/>
                <a:gd name="T28" fmla="*/ 134 w 223"/>
                <a:gd name="T29" fmla="*/ 459 h 463"/>
                <a:gd name="T30" fmla="*/ 121 w 223"/>
                <a:gd name="T31" fmla="*/ 435 h 463"/>
                <a:gd name="T32" fmla="*/ 121 w 223"/>
                <a:gd name="T33" fmla="*/ 417 h 463"/>
                <a:gd name="T34" fmla="*/ 121 w 223"/>
                <a:gd name="T35" fmla="*/ 372 h 463"/>
                <a:gd name="T36" fmla="*/ 121 w 223"/>
                <a:gd name="T37" fmla="*/ 315 h 463"/>
                <a:gd name="T38" fmla="*/ 121 w 223"/>
                <a:gd name="T39" fmla="*/ 262 h 463"/>
                <a:gd name="T40" fmla="*/ 121 w 223"/>
                <a:gd name="T41" fmla="*/ 229 h 463"/>
                <a:gd name="T42" fmla="*/ 101 w 223"/>
                <a:gd name="T43" fmla="*/ 223 h 463"/>
                <a:gd name="T44" fmla="*/ 101 w 223"/>
                <a:gd name="T45" fmla="*/ 242 h 463"/>
                <a:gd name="T46" fmla="*/ 101 w 223"/>
                <a:gd name="T47" fmla="*/ 288 h 463"/>
                <a:gd name="T48" fmla="*/ 101 w 223"/>
                <a:gd name="T49" fmla="*/ 345 h 463"/>
                <a:gd name="T50" fmla="*/ 101 w 223"/>
                <a:gd name="T51" fmla="*/ 397 h 463"/>
                <a:gd name="T52" fmla="*/ 101 w 223"/>
                <a:gd name="T53" fmla="*/ 431 h 463"/>
                <a:gd name="T54" fmla="*/ 98 w 223"/>
                <a:gd name="T55" fmla="*/ 450 h 463"/>
                <a:gd name="T56" fmla="*/ 74 w 223"/>
                <a:gd name="T57" fmla="*/ 463 h 463"/>
                <a:gd name="T58" fmla="*/ 50 w 223"/>
                <a:gd name="T59" fmla="*/ 450 h 463"/>
                <a:gd name="T60" fmla="*/ 45 w 223"/>
                <a:gd name="T61" fmla="*/ 225 h 463"/>
                <a:gd name="T62" fmla="*/ 41 w 223"/>
                <a:gd name="T63" fmla="*/ 223 h 463"/>
                <a:gd name="T64" fmla="*/ 20 w 223"/>
                <a:gd name="T65" fmla="*/ 223 h 463"/>
                <a:gd name="T66" fmla="*/ 9 w 223"/>
                <a:gd name="T67" fmla="*/ 221 h 463"/>
                <a:gd name="T68" fmla="*/ 2 w 223"/>
                <a:gd name="T69" fmla="*/ 214 h 463"/>
                <a:gd name="T70" fmla="*/ 0 w 223"/>
                <a:gd name="T71" fmla="*/ 203 h 463"/>
                <a:gd name="T72" fmla="*/ 0 w 223"/>
                <a:gd name="T73" fmla="*/ 70 h 463"/>
                <a:gd name="T74" fmla="*/ 1 w 223"/>
                <a:gd name="T75" fmla="*/ 49 h 463"/>
                <a:gd name="T76" fmla="*/ 16 w 223"/>
                <a:gd name="T77" fmla="*/ 18 h 463"/>
                <a:gd name="T78" fmla="*/ 37 w 223"/>
                <a:gd name="T79" fmla="*/ 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 h="463">
                  <a:moveTo>
                    <a:pt x="48" y="0"/>
                  </a:moveTo>
                  <a:lnTo>
                    <a:pt x="89" y="0"/>
                  </a:lnTo>
                  <a:lnTo>
                    <a:pt x="112" y="20"/>
                  </a:lnTo>
                  <a:lnTo>
                    <a:pt x="133" y="0"/>
                  </a:lnTo>
                  <a:lnTo>
                    <a:pt x="174" y="0"/>
                  </a:lnTo>
                  <a:lnTo>
                    <a:pt x="186" y="2"/>
                  </a:lnTo>
                  <a:lnTo>
                    <a:pt x="196" y="8"/>
                  </a:lnTo>
                  <a:lnTo>
                    <a:pt x="207" y="18"/>
                  </a:lnTo>
                  <a:lnTo>
                    <a:pt x="215" y="32"/>
                  </a:lnTo>
                  <a:lnTo>
                    <a:pt x="221" y="49"/>
                  </a:lnTo>
                  <a:lnTo>
                    <a:pt x="223" y="70"/>
                  </a:lnTo>
                  <a:lnTo>
                    <a:pt x="223" y="70"/>
                  </a:lnTo>
                  <a:lnTo>
                    <a:pt x="223" y="71"/>
                  </a:lnTo>
                  <a:lnTo>
                    <a:pt x="223" y="203"/>
                  </a:lnTo>
                  <a:lnTo>
                    <a:pt x="222" y="208"/>
                  </a:lnTo>
                  <a:lnTo>
                    <a:pt x="221" y="214"/>
                  </a:lnTo>
                  <a:lnTo>
                    <a:pt x="217" y="218"/>
                  </a:lnTo>
                  <a:lnTo>
                    <a:pt x="213" y="221"/>
                  </a:lnTo>
                  <a:lnTo>
                    <a:pt x="209" y="223"/>
                  </a:lnTo>
                  <a:lnTo>
                    <a:pt x="203" y="223"/>
                  </a:lnTo>
                  <a:lnTo>
                    <a:pt x="191" y="223"/>
                  </a:lnTo>
                  <a:lnTo>
                    <a:pt x="182" y="223"/>
                  </a:lnTo>
                  <a:lnTo>
                    <a:pt x="176" y="223"/>
                  </a:lnTo>
                  <a:lnTo>
                    <a:pt x="176" y="223"/>
                  </a:lnTo>
                  <a:lnTo>
                    <a:pt x="176" y="225"/>
                  </a:lnTo>
                  <a:lnTo>
                    <a:pt x="176" y="435"/>
                  </a:lnTo>
                  <a:lnTo>
                    <a:pt x="174" y="450"/>
                  </a:lnTo>
                  <a:lnTo>
                    <a:pt x="163" y="459"/>
                  </a:lnTo>
                  <a:lnTo>
                    <a:pt x="149" y="463"/>
                  </a:lnTo>
                  <a:lnTo>
                    <a:pt x="134" y="459"/>
                  </a:lnTo>
                  <a:lnTo>
                    <a:pt x="125" y="450"/>
                  </a:lnTo>
                  <a:lnTo>
                    <a:pt x="121" y="435"/>
                  </a:lnTo>
                  <a:lnTo>
                    <a:pt x="121" y="431"/>
                  </a:lnTo>
                  <a:lnTo>
                    <a:pt x="121" y="417"/>
                  </a:lnTo>
                  <a:lnTo>
                    <a:pt x="121" y="397"/>
                  </a:lnTo>
                  <a:lnTo>
                    <a:pt x="121" y="372"/>
                  </a:lnTo>
                  <a:lnTo>
                    <a:pt x="121" y="345"/>
                  </a:lnTo>
                  <a:lnTo>
                    <a:pt x="121" y="315"/>
                  </a:lnTo>
                  <a:lnTo>
                    <a:pt x="121" y="288"/>
                  </a:lnTo>
                  <a:lnTo>
                    <a:pt x="121" y="262"/>
                  </a:lnTo>
                  <a:lnTo>
                    <a:pt x="121" y="242"/>
                  </a:lnTo>
                  <a:lnTo>
                    <a:pt x="121" y="229"/>
                  </a:lnTo>
                  <a:lnTo>
                    <a:pt x="121" y="223"/>
                  </a:lnTo>
                  <a:lnTo>
                    <a:pt x="101" y="223"/>
                  </a:lnTo>
                  <a:lnTo>
                    <a:pt x="101" y="229"/>
                  </a:lnTo>
                  <a:lnTo>
                    <a:pt x="101" y="242"/>
                  </a:lnTo>
                  <a:lnTo>
                    <a:pt x="101" y="262"/>
                  </a:lnTo>
                  <a:lnTo>
                    <a:pt x="101" y="288"/>
                  </a:lnTo>
                  <a:lnTo>
                    <a:pt x="101" y="315"/>
                  </a:lnTo>
                  <a:lnTo>
                    <a:pt x="101" y="345"/>
                  </a:lnTo>
                  <a:lnTo>
                    <a:pt x="101" y="372"/>
                  </a:lnTo>
                  <a:lnTo>
                    <a:pt x="101" y="397"/>
                  </a:lnTo>
                  <a:lnTo>
                    <a:pt x="101" y="417"/>
                  </a:lnTo>
                  <a:lnTo>
                    <a:pt x="101" y="431"/>
                  </a:lnTo>
                  <a:lnTo>
                    <a:pt x="101" y="435"/>
                  </a:lnTo>
                  <a:lnTo>
                    <a:pt x="98" y="450"/>
                  </a:lnTo>
                  <a:lnTo>
                    <a:pt x="87" y="459"/>
                  </a:lnTo>
                  <a:lnTo>
                    <a:pt x="74" y="463"/>
                  </a:lnTo>
                  <a:lnTo>
                    <a:pt x="59" y="459"/>
                  </a:lnTo>
                  <a:lnTo>
                    <a:pt x="50" y="450"/>
                  </a:lnTo>
                  <a:lnTo>
                    <a:pt x="45" y="435"/>
                  </a:lnTo>
                  <a:lnTo>
                    <a:pt x="45" y="225"/>
                  </a:lnTo>
                  <a:lnTo>
                    <a:pt x="45" y="223"/>
                  </a:lnTo>
                  <a:lnTo>
                    <a:pt x="41" y="223"/>
                  </a:lnTo>
                  <a:lnTo>
                    <a:pt x="32" y="223"/>
                  </a:lnTo>
                  <a:lnTo>
                    <a:pt x="20" y="223"/>
                  </a:lnTo>
                  <a:lnTo>
                    <a:pt x="14" y="223"/>
                  </a:lnTo>
                  <a:lnTo>
                    <a:pt x="9" y="221"/>
                  </a:lnTo>
                  <a:lnTo>
                    <a:pt x="5" y="218"/>
                  </a:lnTo>
                  <a:lnTo>
                    <a:pt x="2" y="214"/>
                  </a:lnTo>
                  <a:lnTo>
                    <a:pt x="0" y="208"/>
                  </a:lnTo>
                  <a:lnTo>
                    <a:pt x="0" y="203"/>
                  </a:lnTo>
                  <a:lnTo>
                    <a:pt x="0" y="71"/>
                  </a:lnTo>
                  <a:lnTo>
                    <a:pt x="0" y="70"/>
                  </a:lnTo>
                  <a:lnTo>
                    <a:pt x="0" y="70"/>
                  </a:lnTo>
                  <a:lnTo>
                    <a:pt x="1" y="49"/>
                  </a:lnTo>
                  <a:lnTo>
                    <a:pt x="6" y="32"/>
                  </a:lnTo>
                  <a:lnTo>
                    <a:pt x="16" y="18"/>
                  </a:lnTo>
                  <a:lnTo>
                    <a:pt x="25" y="8"/>
                  </a:lnTo>
                  <a:lnTo>
                    <a:pt x="37" y="2"/>
                  </a:lnTo>
                  <a:lnTo>
                    <a:pt x="48"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sp>
          <p:nvSpPr>
            <p:cNvPr id="51" name="Freeform 99">
              <a:extLst>
                <a:ext uri="{FF2B5EF4-FFF2-40B4-BE49-F238E27FC236}">
                  <a16:creationId xmlns:a16="http://schemas.microsoft.com/office/drawing/2014/main" id="{0B532132-3CCF-4886-9531-0B4419351C3D}"/>
                </a:ext>
              </a:extLst>
            </p:cNvPr>
            <p:cNvSpPr>
              <a:spLocks/>
            </p:cNvSpPr>
            <p:nvPr/>
          </p:nvSpPr>
          <p:spPr bwMode="auto">
            <a:xfrm>
              <a:off x="7921144" y="964511"/>
              <a:ext cx="120450" cy="12178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grpSp>
      <p:sp>
        <p:nvSpPr>
          <p:cNvPr id="3" name="Textfeld 2">
            <a:extLst>
              <a:ext uri="{FF2B5EF4-FFF2-40B4-BE49-F238E27FC236}">
                <a16:creationId xmlns:a16="http://schemas.microsoft.com/office/drawing/2014/main" id="{C296F816-992D-4B9A-AE21-6F53DA02B349}"/>
              </a:ext>
            </a:extLst>
          </p:cNvPr>
          <p:cNvSpPr txBox="1"/>
          <p:nvPr/>
        </p:nvSpPr>
        <p:spPr>
          <a:xfrm>
            <a:off x="562020" y="2255344"/>
            <a:ext cx="1406899" cy="665210"/>
          </a:xfrm>
          <a:prstGeom prst="rect">
            <a:avLst/>
          </a:prstGeom>
          <a:noFill/>
        </p:spPr>
        <p:txBody>
          <a:bodyPr wrap="none" lIns="0" tIns="0" rIns="0" bIns="0" rtlCol="0">
            <a:noAutofit/>
          </a:bodyPr>
          <a:lstStyle/>
          <a:p>
            <a:pPr marL="171450" indent="-171450">
              <a:spcBef>
                <a:spcPts val="0"/>
              </a:spcBef>
              <a:spcAft>
                <a:spcPts val="0"/>
              </a:spcAft>
              <a:buFont typeface="Arial" panose="020B0604020202020204" pitchFamily="34" charset="0"/>
              <a:buChar char="•"/>
            </a:pPr>
            <a:r>
              <a:rPr lang="de-DE" dirty="0">
                <a:latin typeface="+mn-lt"/>
                <a:ea typeface="Allianz Sans" pitchFamily="50" charset="0"/>
              </a:rPr>
              <a:t>Projekte</a:t>
            </a:r>
          </a:p>
          <a:p>
            <a:pPr>
              <a:spcBef>
                <a:spcPts val="0"/>
              </a:spcBef>
              <a:spcAft>
                <a:spcPts val="0"/>
              </a:spcAft>
            </a:pPr>
            <a:endParaRPr lang="de-DE" sz="1200" dirty="0">
              <a:latin typeface="+mn-lt"/>
              <a:ea typeface="Allianz Sans" pitchFamily="50" charset="0"/>
            </a:endParaRPr>
          </a:p>
        </p:txBody>
      </p:sp>
      <p:sp>
        <p:nvSpPr>
          <p:cNvPr id="52" name="Textfeld 51">
            <a:extLst>
              <a:ext uri="{FF2B5EF4-FFF2-40B4-BE49-F238E27FC236}">
                <a16:creationId xmlns:a16="http://schemas.microsoft.com/office/drawing/2014/main" id="{8FB4269F-FB0C-40D2-BB2C-F30AD14CBE6F}"/>
              </a:ext>
            </a:extLst>
          </p:cNvPr>
          <p:cNvSpPr txBox="1"/>
          <p:nvPr/>
        </p:nvSpPr>
        <p:spPr>
          <a:xfrm>
            <a:off x="2437542" y="2260238"/>
            <a:ext cx="1406898" cy="560262"/>
          </a:xfrm>
          <a:prstGeom prst="rect">
            <a:avLst/>
          </a:prstGeom>
          <a:noFill/>
        </p:spPr>
        <p:txBody>
          <a:bodyPr wrap="none" lIns="0" tIns="0" rIns="0" bIns="0" rtlCol="0">
            <a:noAutofit/>
          </a:bodyPr>
          <a:lstStyle/>
          <a:p>
            <a:pPr marL="171450" indent="-171450">
              <a:spcBef>
                <a:spcPts val="0"/>
              </a:spcBef>
              <a:spcAft>
                <a:spcPts val="0"/>
              </a:spcAft>
              <a:buFont typeface="Arial" panose="020B0604020202020204" pitchFamily="34" charset="0"/>
              <a:buChar char="•"/>
            </a:pPr>
            <a:r>
              <a:rPr lang="de-DE" dirty="0">
                <a:latin typeface="+mn-lt"/>
                <a:ea typeface="Allianz Sans" pitchFamily="50" charset="0"/>
              </a:rPr>
              <a:t>Lagerwirtschaft</a:t>
            </a:r>
            <a:endParaRPr lang="de-DE" sz="1200" dirty="0">
              <a:latin typeface="+mn-lt"/>
              <a:ea typeface="Allianz Sans" pitchFamily="50" charset="0"/>
            </a:endParaRPr>
          </a:p>
          <a:p>
            <a:pPr>
              <a:spcBef>
                <a:spcPts val="0"/>
              </a:spcBef>
              <a:spcAft>
                <a:spcPts val="0"/>
              </a:spcAft>
            </a:pPr>
            <a:endParaRPr lang="de-DE" sz="1200" dirty="0">
              <a:latin typeface="+mn-lt"/>
              <a:ea typeface="Allianz Sans" pitchFamily="50" charset="0"/>
            </a:endParaRPr>
          </a:p>
        </p:txBody>
      </p:sp>
      <p:sp>
        <p:nvSpPr>
          <p:cNvPr id="53" name="Textfeld 52">
            <a:extLst>
              <a:ext uri="{FF2B5EF4-FFF2-40B4-BE49-F238E27FC236}">
                <a16:creationId xmlns:a16="http://schemas.microsoft.com/office/drawing/2014/main" id="{6E7AA832-9B26-42AB-98B2-F92FD82F11CF}"/>
              </a:ext>
            </a:extLst>
          </p:cNvPr>
          <p:cNvSpPr txBox="1"/>
          <p:nvPr/>
        </p:nvSpPr>
        <p:spPr>
          <a:xfrm>
            <a:off x="4722469" y="2260238"/>
            <a:ext cx="1532203" cy="560262"/>
          </a:xfrm>
          <a:prstGeom prst="rect">
            <a:avLst/>
          </a:prstGeom>
          <a:noFill/>
        </p:spPr>
        <p:txBody>
          <a:bodyPr wrap="none" lIns="0" tIns="0" rIns="0" bIns="0" rtlCol="0">
            <a:noAutofit/>
          </a:bodyPr>
          <a:lstStyle/>
          <a:p>
            <a:pPr marL="171450" indent="-171450">
              <a:spcBef>
                <a:spcPts val="0"/>
              </a:spcBef>
              <a:spcAft>
                <a:spcPts val="0"/>
              </a:spcAft>
              <a:buFont typeface="Arial" panose="020B0604020202020204" pitchFamily="34" charset="0"/>
              <a:buChar char="•"/>
            </a:pPr>
            <a:r>
              <a:rPr lang="de-DE" dirty="0">
                <a:latin typeface="+mn-lt"/>
                <a:ea typeface="Allianz Sans" pitchFamily="50" charset="0"/>
              </a:rPr>
              <a:t>Materialwirtschaf</a:t>
            </a:r>
            <a:r>
              <a:rPr lang="de-DE" sz="1200" dirty="0">
                <a:latin typeface="+mn-lt"/>
                <a:ea typeface="Allianz Sans" pitchFamily="50" charset="0"/>
              </a:rPr>
              <a:t>t</a:t>
            </a:r>
          </a:p>
          <a:p>
            <a:pPr>
              <a:spcBef>
                <a:spcPts val="0"/>
              </a:spcBef>
              <a:spcAft>
                <a:spcPts val="0"/>
              </a:spcAft>
            </a:pPr>
            <a:endParaRPr lang="de-DE" sz="1200" dirty="0">
              <a:latin typeface="+mn-lt"/>
              <a:ea typeface="Allianz Sans" pitchFamily="50" charset="0"/>
            </a:endParaRPr>
          </a:p>
        </p:txBody>
      </p:sp>
      <p:sp>
        <p:nvSpPr>
          <p:cNvPr id="54" name="Textfeld 53">
            <a:extLst>
              <a:ext uri="{FF2B5EF4-FFF2-40B4-BE49-F238E27FC236}">
                <a16:creationId xmlns:a16="http://schemas.microsoft.com/office/drawing/2014/main" id="{D363117D-A8D6-4A52-BDCE-4A78DABA220B}"/>
              </a:ext>
            </a:extLst>
          </p:cNvPr>
          <p:cNvSpPr txBox="1"/>
          <p:nvPr/>
        </p:nvSpPr>
        <p:spPr>
          <a:xfrm>
            <a:off x="6859470" y="2255344"/>
            <a:ext cx="1904278" cy="560262"/>
          </a:xfrm>
          <a:prstGeom prst="rect">
            <a:avLst/>
          </a:prstGeom>
          <a:noFill/>
        </p:spPr>
        <p:txBody>
          <a:bodyPr wrap="none" lIns="0" tIns="0" rIns="0" bIns="0" rtlCol="0">
            <a:noAutofit/>
          </a:bodyPr>
          <a:lstStyle/>
          <a:p>
            <a:pPr marL="171450" indent="-171450">
              <a:spcBef>
                <a:spcPts val="0"/>
              </a:spcBef>
              <a:spcAft>
                <a:spcPts val="0"/>
              </a:spcAft>
              <a:buFont typeface="Arial" panose="020B0604020202020204" pitchFamily="34" charset="0"/>
              <a:buChar char="•"/>
            </a:pPr>
            <a:r>
              <a:rPr lang="de-DE" dirty="0">
                <a:latin typeface="+mn-lt"/>
                <a:ea typeface="Allianz Sans" pitchFamily="50" charset="0"/>
              </a:rPr>
              <a:t>Bedarfsstellen</a:t>
            </a:r>
          </a:p>
        </p:txBody>
      </p:sp>
      <p:sp>
        <p:nvSpPr>
          <p:cNvPr id="4" name="Pfeil: nach rechts 3">
            <a:extLst>
              <a:ext uri="{FF2B5EF4-FFF2-40B4-BE49-F238E27FC236}">
                <a16:creationId xmlns:a16="http://schemas.microsoft.com/office/drawing/2014/main" id="{CE1F11F3-84A9-4C8A-9C74-3BE425479B49}"/>
              </a:ext>
            </a:extLst>
          </p:cNvPr>
          <p:cNvSpPr/>
          <p:nvPr/>
        </p:nvSpPr>
        <p:spPr bwMode="auto">
          <a:xfrm>
            <a:off x="1378519" y="3083122"/>
            <a:ext cx="580093" cy="274320"/>
          </a:xfrm>
          <a:prstGeom prst="rightArrow">
            <a:avLst/>
          </a:prstGeom>
          <a:solidFill>
            <a:srgbClr val="4C73A7"/>
          </a:solidFill>
          <a:ln w="635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300" b="1" i="0" u="none" strike="noStrike" cap="none" normalizeH="0" baseline="0" dirty="0">
              <a:ln>
                <a:noFill/>
              </a:ln>
              <a:solidFill>
                <a:schemeClr val="bg1"/>
              </a:solidFill>
              <a:effectLst/>
              <a:latin typeface="Arial" charset="0"/>
            </a:endParaRPr>
          </a:p>
        </p:txBody>
      </p:sp>
      <p:sp>
        <p:nvSpPr>
          <p:cNvPr id="56" name="Pfeil: nach rechts 55">
            <a:extLst>
              <a:ext uri="{FF2B5EF4-FFF2-40B4-BE49-F238E27FC236}">
                <a16:creationId xmlns:a16="http://schemas.microsoft.com/office/drawing/2014/main" id="{E8817C35-210F-49C0-A4A9-CF2BD97E36FB}"/>
              </a:ext>
            </a:extLst>
          </p:cNvPr>
          <p:cNvSpPr/>
          <p:nvPr/>
        </p:nvSpPr>
        <p:spPr bwMode="auto">
          <a:xfrm>
            <a:off x="1389271" y="3721158"/>
            <a:ext cx="580093" cy="274320"/>
          </a:xfrm>
          <a:prstGeom prst="rightArrow">
            <a:avLst/>
          </a:prstGeom>
          <a:solidFill>
            <a:srgbClr val="4C73A7"/>
          </a:solidFill>
          <a:ln w="635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300" b="1" i="0" u="none" strike="noStrike" cap="none" normalizeH="0" baseline="0" dirty="0">
              <a:ln>
                <a:noFill/>
              </a:ln>
              <a:solidFill>
                <a:schemeClr val="bg1"/>
              </a:solidFill>
              <a:effectLst/>
              <a:latin typeface="Arial" charset="0"/>
            </a:endParaRPr>
          </a:p>
        </p:txBody>
      </p:sp>
      <p:grpSp>
        <p:nvGrpSpPr>
          <p:cNvPr id="36" name="Group 138">
            <a:extLst>
              <a:ext uri="{FF2B5EF4-FFF2-40B4-BE49-F238E27FC236}">
                <a16:creationId xmlns:a16="http://schemas.microsoft.com/office/drawing/2014/main" id="{5CEBD749-0360-4A80-A58D-3A90DAC64B23}"/>
              </a:ext>
            </a:extLst>
          </p:cNvPr>
          <p:cNvGrpSpPr/>
          <p:nvPr/>
        </p:nvGrpSpPr>
        <p:grpSpPr>
          <a:xfrm>
            <a:off x="1162591" y="1109085"/>
            <a:ext cx="363096" cy="919955"/>
            <a:chOff x="7832814" y="964511"/>
            <a:chExt cx="298450" cy="756161"/>
          </a:xfrm>
          <a:solidFill>
            <a:schemeClr val="bg1">
              <a:lumMod val="50000"/>
            </a:schemeClr>
          </a:solidFill>
        </p:grpSpPr>
        <p:sp>
          <p:nvSpPr>
            <p:cNvPr id="37" name="Freeform 98">
              <a:extLst>
                <a:ext uri="{FF2B5EF4-FFF2-40B4-BE49-F238E27FC236}">
                  <a16:creationId xmlns:a16="http://schemas.microsoft.com/office/drawing/2014/main" id="{B6D99473-23D2-4BA1-937F-EA517DF225EA}"/>
                </a:ext>
              </a:extLst>
            </p:cNvPr>
            <p:cNvSpPr>
              <a:spLocks/>
            </p:cNvSpPr>
            <p:nvPr/>
          </p:nvSpPr>
          <p:spPr bwMode="auto">
            <a:xfrm>
              <a:off x="7832814" y="1101022"/>
              <a:ext cx="298450" cy="619650"/>
            </a:xfrm>
            <a:custGeom>
              <a:avLst/>
              <a:gdLst>
                <a:gd name="T0" fmla="*/ 89 w 223"/>
                <a:gd name="T1" fmla="*/ 0 h 463"/>
                <a:gd name="T2" fmla="*/ 133 w 223"/>
                <a:gd name="T3" fmla="*/ 0 h 463"/>
                <a:gd name="T4" fmla="*/ 186 w 223"/>
                <a:gd name="T5" fmla="*/ 2 h 463"/>
                <a:gd name="T6" fmla="*/ 207 w 223"/>
                <a:gd name="T7" fmla="*/ 18 h 463"/>
                <a:gd name="T8" fmla="*/ 221 w 223"/>
                <a:gd name="T9" fmla="*/ 49 h 463"/>
                <a:gd name="T10" fmla="*/ 223 w 223"/>
                <a:gd name="T11" fmla="*/ 70 h 463"/>
                <a:gd name="T12" fmla="*/ 223 w 223"/>
                <a:gd name="T13" fmla="*/ 203 h 463"/>
                <a:gd name="T14" fmla="*/ 221 w 223"/>
                <a:gd name="T15" fmla="*/ 214 h 463"/>
                <a:gd name="T16" fmla="*/ 213 w 223"/>
                <a:gd name="T17" fmla="*/ 221 h 463"/>
                <a:gd name="T18" fmla="*/ 203 w 223"/>
                <a:gd name="T19" fmla="*/ 223 h 463"/>
                <a:gd name="T20" fmla="*/ 182 w 223"/>
                <a:gd name="T21" fmla="*/ 223 h 463"/>
                <a:gd name="T22" fmla="*/ 176 w 223"/>
                <a:gd name="T23" fmla="*/ 223 h 463"/>
                <a:gd name="T24" fmla="*/ 176 w 223"/>
                <a:gd name="T25" fmla="*/ 435 h 463"/>
                <a:gd name="T26" fmla="*/ 163 w 223"/>
                <a:gd name="T27" fmla="*/ 459 h 463"/>
                <a:gd name="T28" fmla="*/ 134 w 223"/>
                <a:gd name="T29" fmla="*/ 459 h 463"/>
                <a:gd name="T30" fmla="*/ 121 w 223"/>
                <a:gd name="T31" fmla="*/ 435 h 463"/>
                <a:gd name="T32" fmla="*/ 121 w 223"/>
                <a:gd name="T33" fmla="*/ 417 h 463"/>
                <a:gd name="T34" fmla="*/ 121 w 223"/>
                <a:gd name="T35" fmla="*/ 372 h 463"/>
                <a:gd name="T36" fmla="*/ 121 w 223"/>
                <a:gd name="T37" fmla="*/ 315 h 463"/>
                <a:gd name="T38" fmla="*/ 121 w 223"/>
                <a:gd name="T39" fmla="*/ 262 h 463"/>
                <a:gd name="T40" fmla="*/ 121 w 223"/>
                <a:gd name="T41" fmla="*/ 229 h 463"/>
                <a:gd name="T42" fmla="*/ 101 w 223"/>
                <a:gd name="T43" fmla="*/ 223 h 463"/>
                <a:gd name="T44" fmla="*/ 101 w 223"/>
                <a:gd name="T45" fmla="*/ 242 h 463"/>
                <a:gd name="T46" fmla="*/ 101 w 223"/>
                <a:gd name="T47" fmla="*/ 288 h 463"/>
                <a:gd name="T48" fmla="*/ 101 w 223"/>
                <a:gd name="T49" fmla="*/ 345 h 463"/>
                <a:gd name="T50" fmla="*/ 101 w 223"/>
                <a:gd name="T51" fmla="*/ 397 h 463"/>
                <a:gd name="T52" fmla="*/ 101 w 223"/>
                <a:gd name="T53" fmla="*/ 431 h 463"/>
                <a:gd name="T54" fmla="*/ 98 w 223"/>
                <a:gd name="T55" fmla="*/ 450 h 463"/>
                <a:gd name="T56" fmla="*/ 74 w 223"/>
                <a:gd name="T57" fmla="*/ 463 h 463"/>
                <a:gd name="T58" fmla="*/ 50 w 223"/>
                <a:gd name="T59" fmla="*/ 450 h 463"/>
                <a:gd name="T60" fmla="*/ 45 w 223"/>
                <a:gd name="T61" fmla="*/ 225 h 463"/>
                <a:gd name="T62" fmla="*/ 41 w 223"/>
                <a:gd name="T63" fmla="*/ 223 h 463"/>
                <a:gd name="T64" fmla="*/ 20 w 223"/>
                <a:gd name="T65" fmla="*/ 223 h 463"/>
                <a:gd name="T66" fmla="*/ 9 w 223"/>
                <a:gd name="T67" fmla="*/ 221 h 463"/>
                <a:gd name="T68" fmla="*/ 2 w 223"/>
                <a:gd name="T69" fmla="*/ 214 h 463"/>
                <a:gd name="T70" fmla="*/ 0 w 223"/>
                <a:gd name="T71" fmla="*/ 203 h 463"/>
                <a:gd name="T72" fmla="*/ 0 w 223"/>
                <a:gd name="T73" fmla="*/ 70 h 463"/>
                <a:gd name="T74" fmla="*/ 1 w 223"/>
                <a:gd name="T75" fmla="*/ 49 h 463"/>
                <a:gd name="T76" fmla="*/ 16 w 223"/>
                <a:gd name="T77" fmla="*/ 18 h 463"/>
                <a:gd name="T78" fmla="*/ 37 w 223"/>
                <a:gd name="T79" fmla="*/ 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 h="463">
                  <a:moveTo>
                    <a:pt x="48" y="0"/>
                  </a:moveTo>
                  <a:lnTo>
                    <a:pt x="89" y="0"/>
                  </a:lnTo>
                  <a:lnTo>
                    <a:pt x="112" y="20"/>
                  </a:lnTo>
                  <a:lnTo>
                    <a:pt x="133" y="0"/>
                  </a:lnTo>
                  <a:lnTo>
                    <a:pt x="174" y="0"/>
                  </a:lnTo>
                  <a:lnTo>
                    <a:pt x="186" y="2"/>
                  </a:lnTo>
                  <a:lnTo>
                    <a:pt x="196" y="8"/>
                  </a:lnTo>
                  <a:lnTo>
                    <a:pt x="207" y="18"/>
                  </a:lnTo>
                  <a:lnTo>
                    <a:pt x="215" y="32"/>
                  </a:lnTo>
                  <a:lnTo>
                    <a:pt x="221" y="49"/>
                  </a:lnTo>
                  <a:lnTo>
                    <a:pt x="223" y="70"/>
                  </a:lnTo>
                  <a:lnTo>
                    <a:pt x="223" y="70"/>
                  </a:lnTo>
                  <a:lnTo>
                    <a:pt x="223" y="71"/>
                  </a:lnTo>
                  <a:lnTo>
                    <a:pt x="223" y="203"/>
                  </a:lnTo>
                  <a:lnTo>
                    <a:pt x="222" y="208"/>
                  </a:lnTo>
                  <a:lnTo>
                    <a:pt x="221" y="214"/>
                  </a:lnTo>
                  <a:lnTo>
                    <a:pt x="217" y="218"/>
                  </a:lnTo>
                  <a:lnTo>
                    <a:pt x="213" y="221"/>
                  </a:lnTo>
                  <a:lnTo>
                    <a:pt x="209" y="223"/>
                  </a:lnTo>
                  <a:lnTo>
                    <a:pt x="203" y="223"/>
                  </a:lnTo>
                  <a:lnTo>
                    <a:pt x="191" y="223"/>
                  </a:lnTo>
                  <a:lnTo>
                    <a:pt x="182" y="223"/>
                  </a:lnTo>
                  <a:lnTo>
                    <a:pt x="176" y="223"/>
                  </a:lnTo>
                  <a:lnTo>
                    <a:pt x="176" y="223"/>
                  </a:lnTo>
                  <a:lnTo>
                    <a:pt x="176" y="225"/>
                  </a:lnTo>
                  <a:lnTo>
                    <a:pt x="176" y="435"/>
                  </a:lnTo>
                  <a:lnTo>
                    <a:pt x="174" y="450"/>
                  </a:lnTo>
                  <a:lnTo>
                    <a:pt x="163" y="459"/>
                  </a:lnTo>
                  <a:lnTo>
                    <a:pt x="149" y="463"/>
                  </a:lnTo>
                  <a:lnTo>
                    <a:pt x="134" y="459"/>
                  </a:lnTo>
                  <a:lnTo>
                    <a:pt x="125" y="450"/>
                  </a:lnTo>
                  <a:lnTo>
                    <a:pt x="121" y="435"/>
                  </a:lnTo>
                  <a:lnTo>
                    <a:pt x="121" y="431"/>
                  </a:lnTo>
                  <a:lnTo>
                    <a:pt x="121" y="417"/>
                  </a:lnTo>
                  <a:lnTo>
                    <a:pt x="121" y="397"/>
                  </a:lnTo>
                  <a:lnTo>
                    <a:pt x="121" y="372"/>
                  </a:lnTo>
                  <a:lnTo>
                    <a:pt x="121" y="345"/>
                  </a:lnTo>
                  <a:lnTo>
                    <a:pt x="121" y="315"/>
                  </a:lnTo>
                  <a:lnTo>
                    <a:pt x="121" y="288"/>
                  </a:lnTo>
                  <a:lnTo>
                    <a:pt x="121" y="262"/>
                  </a:lnTo>
                  <a:lnTo>
                    <a:pt x="121" y="242"/>
                  </a:lnTo>
                  <a:lnTo>
                    <a:pt x="121" y="229"/>
                  </a:lnTo>
                  <a:lnTo>
                    <a:pt x="121" y="223"/>
                  </a:lnTo>
                  <a:lnTo>
                    <a:pt x="101" y="223"/>
                  </a:lnTo>
                  <a:lnTo>
                    <a:pt x="101" y="229"/>
                  </a:lnTo>
                  <a:lnTo>
                    <a:pt x="101" y="242"/>
                  </a:lnTo>
                  <a:lnTo>
                    <a:pt x="101" y="262"/>
                  </a:lnTo>
                  <a:lnTo>
                    <a:pt x="101" y="288"/>
                  </a:lnTo>
                  <a:lnTo>
                    <a:pt x="101" y="315"/>
                  </a:lnTo>
                  <a:lnTo>
                    <a:pt x="101" y="345"/>
                  </a:lnTo>
                  <a:lnTo>
                    <a:pt x="101" y="372"/>
                  </a:lnTo>
                  <a:lnTo>
                    <a:pt x="101" y="397"/>
                  </a:lnTo>
                  <a:lnTo>
                    <a:pt x="101" y="417"/>
                  </a:lnTo>
                  <a:lnTo>
                    <a:pt x="101" y="431"/>
                  </a:lnTo>
                  <a:lnTo>
                    <a:pt x="101" y="435"/>
                  </a:lnTo>
                  <a:lnTo>
                    <a:pt x="98" y="450"/>
                  </a:lnTo>
                  <a:lnTo>
                    <a:pt x="87" y="459"/>
                  </a:lnTo>
                  <a:lnTo>
                    <a:pt x="74" y="463"/>
                  </a:lnTo>
                  <a:lnTo>
                    <a:pt x="59" y="459"/>
                  </a:lnTo>
                  <a:lnTo>
                    <a:pt x="50" y="450"/>
                  </a:lnTo>
                  <a:lnTo>
                    <a:pt x="45" y="435"/>
                  </a:lnTo>
                  <a:lnTo>
                    <a:pt x="45" y="225"/>
                  </a:lnTo>
                  <a:lnTo>
                    <a:pt x="45" y="223"/>
                  </a:lnTo>
                  <a:lnTo>
                    <a:pt x="41" y="223"/>
                  </a:lnTo>
                  <a:lnTo>
                    <a:pt x="32" y="223"/>
                  </a:lnTo>
                  <a:lnTo>
                    <a:pt x="20" y="223"/>
                  </a:lnTo>
                  <a:lnTo>
                    <a:pt x="14" y="223"/>
                  </a:lnTo>
                  <a:lnTo>
                    <a:pt x="9" y="221"/>
                  </a:lnTo>
                  <a:lnTo>
                    <a:pt x="5" y="218"/>
                  </a:lnTo>
                  <a:lnTo>
                    <a:pt x="2" y="214"/>
                  </a:lnTo>
                  <a:lnTo>
                    <a:pt x="0" y="208"/>
                  </a:lnTo>
                  <a:lnTo>
                    <a:pt x="0" y="203"/>
                  </a:lnTo>
                  <a:lnTo>
                    <a:pt x="0" y="71"/>
                  </a:lnTo>
                  <a:lnTo>
                    <a:pt x="0" y="70"/>
                  </a:lnTo>
                  <a:lnTo>
                    <a:pt x="0" y="70"/>
                  </a:lnTo>
                  <a:lnTo>
                    <a:pt x="1" y="49"/>
                  </a:lnTo>
                  <a:lnTo>
                    <a:pt x="6" y="32"/>
                  </a:lnTo>
                  <a:lnTo>
                    <a:pt x="16" y="18"/>
                  </a:lnTo>
                  <a:lnTo>
                    <a:pt x="25" y="8"/>
                  </a:lnTo>
                  <a:lnTo>
                    <a:pt x="37" y="2"/>
                  </a:lnTo>
                  <a:lnTo>
                    <a:pt x="48"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sp>
          <p:nvSpPr>
            <p:cNvPr id="38" name="Freeform 99">
              <a:extLst>
                <a:ext uri="{FF2B5EF4-FFF2-40B4-BE49-F238E27FC236}">
                  <a16:creationId xmlns:a16="http://schemas.microsoft.com/office/drawing/2014/main" id="{35E4BA68-2EEA-4F8D-96CC-71F578BC6F39}"/>
                </a:ext>
              </a:extLst>
            </p:cNvPr>
            <p:cNvSpPr>
              <a:spLocks/>
            </p:cNvSpPr>
            <p:nvPr/>
          </p:nvSpPr>
          <p:spPr bwMode="auto">
            <a:xfrm>
              <a:off x="7921144" y="964511"/>
              <a:ext cx="120450" cy="121789"/>
            </a:xfrm>
            <a:prstGeom prst="ellipse">
              <a:avLst/>
            </a:pr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grpSp>
      <p:grpSp>
        <p:nvGrpSpPr>
          <p:cNvPr id="39" name="Group 138">
            <a:extLst>
              <a:ext uri="{FF2B5EF4-FFF2-40B4-BE49-F238E27FC236}">
                <a16:creationId xmlns:a16="http://schemas.microsoft.com/office/drawing/2014/main" id="{E8F54780-63FB-48E0-87C4-99D597C65BFB}"/>
              </a:ext>
            </a:extLst>
          </p:cNvPr>
          <p:cNvGrpSpPr/>
          <p:nvPr/>
        </p:nvGrpSpPr>
        <p:grpSpPr>
          <a:xfrm>
            <a:off x="615524" y="1119414"/>
            <a:ext cx="363096" cy="919955"/>
            <a:chOff x="7832814" y="964511"/>
            <a:chExt cx="298450" cy="756161"/>
          </a:xfrm>
          <a:solidFill>
            <a:schemeClr val="bg1">
              <a:lumMod val="50000"/>
            </a:schemeClr>
          </a:solidFill>
        </p:grpSpPr>
        <p:sp>
          <p:nvSpPr>
            <p:cNvPr id="40" name="Freeform 98">
              <a:extLst>
                <a:ext uri="{FF2B5EF4-FFF2-40B4-BE49-F238E27FC236}">
                  <a16:creationId xmlns:a16="http://schemas.microsoft.com/office/drawing/2014/main" id="{A2AB19A7-4FFD-4EDC-ACBD-7A9FC5150FD2}"/>
                </a:ext>
              </a:extLst>
            </p:cNvPr>
            <p:cNvSpPr>
              <a:spLocks/>
            </p:cNvSpPr>
            <p:nvPr/>
          </p:nvSpPr>
          <p:spPr bwMode="auto">
            <a:xfrm>
              <a:off x="7832814" y="1101022"/>
              <a:ext cx="298450" cy="619650"/>
            </a:xfrm>
            <a:custGeom>
              <a:avLst/>
              <a:gdLst>
                <a:gd name="T0" fmla="*/ 89 w 223"/>
                <a:gd name="T1" fmla="*/ 0 h 463"/>
                <a:gd name="T2" fmla="*/ 133 w 223"/>
                <a:gd name="T3" fmla="*/ 0 h 463"/>
                <a:gd name="T4" fmla="*/ 186 w 223"/>
                <a:gd name="T5" fmla="*/ 2 h 463"/>
                <a:gd name="T6" fmla="*/ 207 w 223"/>
                <a:gd name="T7" fmla="*/ 18 h 463"/>
                <a:gd name="T8" fmla="*/ 221 w 223"/>
                <a:gd name="T9" fmla="*/ 49 h 463"/>
                <a:gd name="T10" fmla="*/ 223 w 223"/>
                <a:gd name="T11" fmla="*/ 70 h 463"/>
                <a:gd name="T12" fmla="*/ 223 w 223"/>
                <a:gd name="T13" fmla="*/ 203 h 463"/>
                <a:gd name="T14" fmla="*/ 221 w 223"/>
                <a:gd name="T15" fmla="*/ 214 h 463"/>
                <a:gd name="T16" fmla="*/ 213 w 223"/>
                <a:gd name="T17" fmla="*/ 221 h 463"/>
                <a:gd name="T18" fmla="*/ 203 w 223"/>
                <a:gd name="T19" fmla="*/ 223 h 463"/>
                <a:gd name="T20" fmla="*/ 182 w 223"/>
                <a:gd name="T21" fmla="*/ 223 h 463"/>
                <a:gd name="T22" fmla="*/ 176 w 223"/>
                <a:gd name="T23" fmla="*/ 223 h 463"/>
                <a:gd name="T24" fmla="*/ 176 w 223"/>
                <a:gd name="T25" fmla="*/ 435 h 463"/>
                <a:gd name="T26" fmla="*/ 163 w 223"/>
                <a:gd name="T27" fmla="*/ 459 h 463"/>
                <a:gd name="T28" fmla="*/ 134 w 223"/>
                <a:gd name="T29" fmla="*/ 459 h 463"/>
                <a:gd name="T30" fmla="*/ 121 w 223"/>
                <a:gd name="T31" fmla="*/ 435 h 463"/>
                <a:gd name="T32" fmla="*/ 121 w 223"/>
                <a:gd name="T33" fmla="*/ 417 h 463"/>
                <a:gd name="T34" fmla="*/ 121 w 223"/>
                <a:gd name="T35" fmla="*/ 372 h 463"/>
                <a:gd name="T36" fmla="*/ 121 w 223"/>
                <a:gd name="T37" fmla="*/ 315 h 463"/>
                <a:gd name="T38" fmla="*/ 121 w 223"/>
                <a:gd name="T39" fmla="*/ 262 h 463"/>
                <a:gd name="T40" fmla="*/ 121 w 223"/>
                <a:gd name="T41" fmla="*/ 229 h 463"/>
                <a:gd name="T42" fmla="*/ 101 w 223"/>
                <a:gd name="T43" fmla="*/ 223 h 463"/>
                <a:gd name="T44" fmla="*/ 101 w 223"/>
                <a:gd name="T45" fmla="*/ 242 h 463"/>
                <a:gd name="T46" fmla="*/ 101 w 223"/>
                <a:gd name="T47" fmla="*/ 288 h 463"/>
                <a:gd name="T48" fmla="*/ 101 w 223"/>
                <a:gd name="T49" fmla="*/ 345 h 463"/>
                <a:gd name="T50" fmla="*/ 101 w 223"/>
                <a:gd name="T51" fmla="*/ 397 h 463"/>
                <a:gd name="T52" fmla="*/ 101 w 223"/>
                <a:gd name="T53" fmla="*/ 431 h 463"/>
                <a:gd name="T54" fmla="*/ 98 w 223"/>
                <a:gd name="T55" fmla="*/ 450 h 463"/>
                <a:gd name="T56" fmla="*/ 74 w 223"/>
                <a:gd name="T57" fmla="*/ 463 h 463"/>
                <a:gd name="T58" fmla="*/ 50 w 223"/>
                <a:gd name="T59" fmla="*/ 450 h 463"/>
                <a:gd name="T60" fmla="*/ 45 w 223"/>
                <a:gd name="T61" fmla="*/ 225 h 463"/>
                <a:gd name="T62" fmla="*/ 41 w 223"/>
                <a:gd name="T63" fmla="*/ 223 h 463"/>
                <a:gd name="T64" fmla="*/ 20 w 223"/>
                <a:gd name="T65" fmla="*/ 223 h 463"/>
                <a:gd name="T66" fmla="*/ 9 w 223"/>
                <a:gd name="T67" fmla="*/ 221 h 463"/>
                <a:gd name="T68" fmla="*/ 2 w 223"/>
                <a:gd name="T69" fmla="*/ 214 h 463"/>
                <a:gd name="T70" fmla="*/ 0 w 223"/>
                <a:gd name="T71" fmla="*/ 203 h 463"/>
                <a:gd name="T72" fmla="*/ 0 w 223"/>
                <a:gd name="T73" fmla="*/ 70 h 463"/>
                <a:gd name="T74" fmla="*/ 1 w 223"/>
                <a:gd name="T75" fmla="*/ 49 h 463"/>
                <a:gd name="T76" fmla="*/ 16 w 223"/>
                <a:gd name="T77" fmla="*/ 18 h 463"/>
                <a:gd name="T78" fmla="*/ 37 w 223"/>
                <a:gd name="T79" fmla="*/ 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 h="463">
                  <a:moveTo>
                    <a:pt x="48" y="0"/>
                  </a:moveTo>
                  <a:lnTo>
                    <a:pt x="89" y="0"/>
                  </a:lnTo>
                  <a:lnTo>
                    <a:pt x="112" y="20"/>
                  </a:lnTo>
                  <a:lnTo>
                    <a:pt x="133" y="0"/>
                  </a:lnTo>
                  <a:lnTo>
                    <a:pt x="174" y="0"/>
                  </a:lnTo>
                  <a:lnTo>
                    <a:pt x="186" y="2"/>
                  </a:lnTo>
                  <a:lnTo>
                    <a:pt x="196" y="8"/>
                  </a:lnTo>
                  <a:lnTo>
                    <a:pt x="207" y="18"/>
                  </a:lnTo>
                  <a:lnTo>
                    <a:pt x="215" y="32"/>
                  </a:lnTo>
                  <a:lnTo>
                    <a:pt x="221" y="49"/>
                  </a:lnTo>
                  <a:lnTo>
                    <a:pt x="223" y="70"/>
                  </a:lnTo>
                  <a:lnTo>
                    <a:pt x="223" y="70"/>
                  </a:lnTo>
                  <a:lnTo>
                    <a:pt x="223" y="71"/>
                  </a:lnTo>
                  <a:lnTo>
                    <a:pt x="223" y="203"/>
                  </a:lnTo>
                  <a:lnTo>
                    <a:pt x="222" y="208"/>
                  </a:lnTo>
                  <a:lnTo>
                    <a:pt x="221" y="214"/>
                  </a:lnTo>
                  <a:lnTo>
                    <a:pt x="217" y="218"/>
                  </a:lnTo>
                  <a:lnTo>
                    <a:pt x="213" y="221"/>
                  </a:lnTo>
                  <a:lnTo>
                    <a:pt x="209" y="223"/>
                  </a:lnTo>
                  <a:lnTo>
                    <a:pt x="203" y="223"/>
                  </a:lnTo>
                  <a:lnTo>
                    <a:pt x="191" y="223"/>
                  </a:lnTo>
                  <a:lnTo>
                    <a:pt x="182" y="223"/>
                  </a:lnTo>
                  <a:lnTo>
                    <a:pt x="176" y="223"/>
                  </a:lnTo>
                  <a:lnTo>
                    <a:pt x="176" y="223"/>
                  </a:lnTo>
                  <a:lnTo>
                    <a:pt x="176" y="225"/>
                  </a:lnTo>
                  <a:lnTo>
                    <a:pt x="176" y="435"/>
                  </a:lnTo>
                  <a:lnTo>
                    <a:pt x="174" y="450"/>
                  </a:lnTo>
                  <a:lnTo>
                    <a:pt x="163" y="459"/>
                  </a:lnTo>
                  <a:lnTo>
                    <a:pt x="149" y="463"/>
                  </a:lnTo>
                  <a:lnTo>
                    <a:pt x="134" y="459"/>
                  </a:lnTo>
                  <a:lnTo>
                    <a:pt x="125" y="450"/>
                  </a:lnTo>
                  <a:lnTo>
                    <a:pt x="121" y="435"/>
                  </a:lnTo>
                  <a:lnTo>
                    <a:pt x="121" y="431"/>
                  </a:lnTo>
                  <a:lnTo>
                    <a:pt x="121" y="417"/>
                  </a:lnTo>
                  <a:lnTo>
                    <a:pt x="121" y="397"/>
                  </a:lnTo>
                  <a:lnTo>
                    <a:pt x="121" y="372"/>
                  </a:lnTo>
                  <a:lnTo>
                    <a:pt x="121" y="345"/>
                  </a:lnTo>
                  <a:lnTo>
                    <a:pt x="121" y="315"/>
                  </a:lnTo>
                  <a:lnTo>
                    <a:pt x="121" y="288"/>
                  </a:lnTo>
                  <a:lnTo>
                    <a:pt x="121" y="262"/>
                  </a:lnTo>
                  <a:lnTo>
                    <a:pt x="121" y="242"/>
                  </a:lnTo>
                  <a:lnTo>
                    <a:pt x="121" y="229"/>
                  </a:lnTo>
                  <a:lnTo>
                    <a:pt x="121" y="223"/>
                  </a:lnTo>
                  <a:lnTo>
                    <a:pt x="101" y="223"/>
                  </a:lnTo>
                  <a:lnTo>
                    <a:pt x="101" y="229"/>
                  </a:lnTo>
                  <a:lnTo>
                    <a:pt x="101" y="242"/>
                  </a:lnTo>
                  <a:lnTo>
                    <a:pt x="101" y="262"/>
                  </a:lnTo>
                  <a:lnTo>
                    <a:pt x="101" y="288"/>
                  </a:lnTo>
                  <a:lnTo>
                    <a:pt x="101" y="315"/>
                  </a:lnTo>
                  <a:lnTo>
                    <a:pt x="101" y="345"/>
                  </a:lnTo>
                  <a:lnTo>
                    <a:pt x="101" y="372"/>
                  </a:lnTo>
                  <a:lnTo>
                    <a:pt x="101" y="397"/>
                  </a:lnTo>
                  <a:lnTo>
                    <a:pt x="101" y="417"/>
                  </a:lnTo>
                  <a:lnTo>
                    <a:pt x="101" y="431"/>
                  </a:lnTo>
                  <a:lnTo>
                    <a:pt x="101" y="435"/>
                  </a:lnTo>
                  <a:lnTo>
                    <a:pt x="98" y="450"/>
                  </a:lnTo>
                  <a:lnTo>
                    <a:pt x="87" y="459"/>
                  </a:lnTo>
                  <a:lnTo>
                    <a:pt x="74" y="463"/>
                  </a:lnTo>
                  <a:lnTo>
                    <a:pt x="59" y="459"/>
                  </a:lnTo>
                  <a:lnTo>
                    <a:pt x="50" y="450"/>
                  </a:lnTo>
                  <a:lnTo>
                    <a:pt x="45" y="435"/>
                  </a:lnTo>
                  <a:lnTo>
                    <a:pt x="45" y="225"/>
                  </a:lnTo>
                  <a:lnTo>
                    <a:pt x="45" y="223"/>
                  </a:lnTo>
                  <a:lnTo>
                    <a:pt x="41" y="223"/>
                  </a:lnTo>
                  <a:lnTo>
                    <a:pt x="32" y="223"/>
                  </a:lnTo>
                  <a:lnTo>
                    <a:pt x="20" y="223"/>
                  </a:lnTo>
                  <a:lnTo>
                    <a:pt x="14" y="223"/>
                  </a:lnTo>
                  <a:lnTo>
                    <a:pt x="9" y="221"/>
                  </a:lnTo>
                  <a:lnTo>
                    <a:pt x="5" y="218"/>
                  </a:lnTo>
                  <a:lnTo>
                    <a:pt x="2" y="214"/>
                  </a:lnTo>
                  <a:lnTo>
                    <a:pt x="0" y="208"/>
                  </a:lnTo>
                  <a:lnTo>
                    <a:pt x="0" y="203"/>
                  </a:lnTo>
                  <a:lnTo>
                    <a:pt x="0" y="71"/>
                  </a:lnTo>
                  <a:lnTo>
                    <a:pt x="0" y="70"/>
                  </a:lnTo>
                  <a:lnTo>
                    <a:pt x="0" y="70"/>
                  </a:lnTo>
                  <a:lnTo>
                    <a:pt x="1" y="49"/>
                  </a:lnTo>
                  <a:lnTo>
                    <a:pt x="6" y="32"/>
                  </a:lnTo>
                  <a:lnTo>
                    <a:pt x="16" y="18"/>
                  </a:lnTo>
                  <a:lnTo>
                    <a:pt x="25" y="8"/>
                  </a:lnTo>
                  <a:lnTo>
                    <a:pt x="37" y="2"/>
                  </a:lnTo>
                  <a:lnTo>
                    <a:pt x="48" y="0"/>
                  </a:lnTo>
                  <a:close/>
                </a:path>
              </a:pathLst>
            </a:custGeom>
            <a:solidFill>
              <a:schemeClr val="bg1">
                <a:lumMod val="65000"/>
              </a:schemeClr>
            </a:solidFill>
            <a:ln w="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sp>
          <p:nvSpPr>
            <p:cNvPr id="41" name="Freeform 99">
              <a:extLst>
                <a:ext uri="{FF2B5EF4-FFF2-40B4-BE49-F238E27FC236}">
                  <a16:creationId xmlns:a16="http://schemas.microsoft.com/office/drawing/2014/main" id="{2486DFE9-2470-4E37-B58B-8ABAEFCA2298}"/>
                </a:ext>
              </a:extLst>
            </p:cNvPr>
            <p:cNvSpPr>
              <a:spLocks/>
            </p:cNvSpPr>
            <p:nvPr/>
          </p:nvSpPr>
          <p:spPr bwMode="auto">
            <a:xfrm>
              <a:off x="7921144" y="964511"/>
              <a:ext cx="120450" cy="121789"/>
            </a:xfrm>
            <a:prstGeom prst="ellipse">
              <a:avLst/>
            </a:pr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Univers for KPMG" panose="020B0603020202020204" pitchFamily="34" charset="0"/>
                <a:cs typeface="Arial" panose="020B0604020202020204" pitchFamily="34" charset="0"/>
              </a:endParaRPr>
            </a:p>
          </p:txBody>
        </p:sp>
      </p:grpSp>
      <p:grpSp>
        <p:nvGrpSpPr>
          <p:cNvPr id="42" name="Group 139">
            <a:extLst>
              <a:ext uri="{FF2B5EF4-FFF2-40B4-BE49-F238E27FC236}">
                <a16:creationId xmlns:a16="http://schemas.microsoft.com/office/drawing/2014/main" id="{12EC05CD-5ABA-42C7-B9D0-70A6053A311E}"/>
              </a:ext>
            </a:extLst>
          </p:cNvPr>
          <p:cNvGrpSpPr/>
          <p:nvPr/>
        </p:nvGrpSpPr>
        <p:grpSpPr>
          <a:xfrm>
            <a:off x="3236279" y="1119274"/>
            <a:ext cx="363096" cy="919955"/>
            <a:chOff x="7832814" y="964511"/>
            <a:chExt cx="298450" cy="756161"/>
          </a:xfrm>
          <a:solidFill>
            <a:schemeClr val="tx1">
              <a:lumMod val="90000"/>
              <a:lumOff val="10000"/>
            </a:schemeClr>
          </a:solidFill>
        </p:grpSpPr>
        <p:sp>
          <p:nvSpPr>
            <p:cNvPr id="43" name="Freeform 98">
              <a:extLst>
                <a:ext uri="{FF2B5EF4-FFF2-40B4-BE49-F238E27FC236}">
                  <a16:creationId xmlns:a16="http://schemas.microsoft.com/office/drawing/2014/main" id="{60F789A2-6D93-4B90-B422-AEA88D7FC9CC}"/>
                </a:ext>
              </a:extLst>
            </p:cNvPr>
            <p:cNvSpPr>
              <a:spLocks/>
            </p:cNvSpPr>
            <p:nvPr/>
          </p:nvSpPr>
          <p:spPr bwMode="auto">
            <a:xfrm>
              <a:off x="7832814" y="1101022"/>
              <a:ext cx="298450" cy="619650"/>
            </a:xfrm>
            <a:custGeom>
              <a:avLst/>
              <a:gdLst>
                <a:gd name="T0" fmla="*/ 89 w 223"/>
                <a:gd name="T1" fmla="*/ 0 h 463"/>
                <a:gd name="T2" fmla="*/ 133 w 223"/>
                <a:gd name="T3" fmla="*/ 0 h 463"/>
                <a:gd name="T4" fmla="*/ 186 w 223"/>
                <a:gd name="T5" fmla="*/ 2 h 463"/>
                <a:gd name="T6" fmla="*/ 207 w 223"/>
                <a:gd name="T7" fmla="*/ 18 h 463"/>
                <a:gd name="T8" fmla="*/ 221 w 223"/>
                <a:gd name="T9" fmla="*/ 49 h 463"/>
                <a:gd name="T10" fmla="*/ 223 w 223"/>
                <a:gd name="T11" fmla="*/ 70 h 463"/>
                <a:gd name="T12" fmla="*/ 223 w 223"/>
                <a:gd name="T13" fmla="*/ 203 h 463"/>
                <a:gd name="T14" fmla="*/ 221 w 223"/>
                <a:gd name="T15" fmla="*/ 214 h 463"/>
                <a:gd name="T16" fmla="*/ 213 w 223"/>
                <a:gd name="T17" fmla="*/ 221 h 463"/>
                <a:gd name="T18" fmla="*/ 203 w 223"/>
                <a:gd name="T19" fmla="*/ 223 h 463"/>
                <a:gd name="T20" fmla="*/ 182 w 223"/>
                <a:gd name="T21" fmla="*/ 223 h 463"/>
                <a:gd name="T22" fmla="*/ 176 w 223"/>
                <a:gd name="T23" fmla="*/ 223 h 463"/>
                <a:gd name="T24" fmla="*/ 176 w 223"/>
                <a:gd name="T25" fmla="*/ 435 h 463"/>
                <a:gd name="T26" fmla="*/ 163 w 223"/>
                <a:gd name="T27" fmla="*/ 459 h 463"/>
                <a:gd name="T28" fmla="*/ 134 w 223"/>
                <a:gd name="T29" fmla="*/ 459 h 463"/>
                <a:gd name="T30" fmla="*/ 121 w 223"/>
                <a:gd name="T31" fmla="*/ 435 h 463"/>
                <a:gd name="T32" fmla="*/ 121 w 223"/>
                <a:gd name="T33" fmla="*/ 417 h 463"/>
                <a:gd name="T34" fmla="*/ 121 w 223"/>
                <a:gd name="T35" fmla="*/ 372 h 463"/>
                <a:gd name="T36" fmla="*/ 121 w 223"/>
                <a:gd name="T37" fmla="*/ 315 h 463"/>
                <a:gd name="T38" fmla="*/ 121 w 223"/>
                <a:gd name="T39" fmla="*/ 262 h 463"/>
                <a:gd name="T40" fmla="*/ 121 w 223"/>
                <a:gd name="T41" fmla="*/ 229 h 463"/>
                <a:gd name="T42" fmla="*/ 101 w 223"/>
                <a:gd name="T43" fmla="*/ 223 h 463"/>
                <a:gd name="T44" fmla="*/ 101 w 223"/>
                <a:gd name="T45" fmla="*/ 242 h 463"/>
                <a:gd name="T46" fmla="*/ 101 w 223"/>
                <a:gd name="T47" fmla="*/ 288 h 463"/>
                <a:gd name="T48" fmla="*/ 101 w 223"/>
                <a:gd name="T49" fmla="*/ 345 h 463"/>
                <a:gd name="T50" fmla="*/ 101 w 223"/>
                <a:gd name="T51" fmla="*/ 397 h 463"/>
                <a:gd name="T52" fmla="*/ 101 w 223"/>
                <a:gd name="T53" fmla="*/ 431 h 463"/>
                <a:gd name="T54" fmla="*/ 98 w 223"/>
                <a:gd name="T55" fmla="*/ 450 h 463"/>
                <a:gd name="T56" fmla="*/ 74 w 223"/>
                <a:gd name="T57" fmla="*/ 463 h 463"/>
                <a:gd name="T58" fmla="*/ 50 w 223"/>
                <a:gd name="T59" fmla="*/ 450 h 463"/>
                <a:gd name="T60" fmla="*/ 45 w 223"/>
                <a:gd name="T61" fmla="*/ 225 h 463"/>
                <a:gd name="T62" fmla="*/ 41 w 223"/>
                <a:gd name="T63" fmla="*/ 223 h 463"/>
                <a:gd name="T64" fmla="*/ 20 w 223"/>
                <a:gd name="T65" fmla="*/ 223 h 463"/>
                <a:gd name="T66" fmla="*/ 9 w 223"/>
                <a:gd name="T67" fmla="*/ 221 h 463"/>
                <a:gd name="T68" fmla="*/ 2 w 223"/>
                <a:gd name="T69" fmla="*/ 214 h 463"/>
                <a:gd name="T70" fmla="*/ 0 w 223"/>
                <a:gd name="T71" fmla="*/ 203 h 463"/>
                <a:gd name="T72" fmla="*/ 0 w 223"/>
                <a:gd name="T73" fmla="*/ 70 h 463"/>
                <a:gd name="T74" fmla="*/ 1 w 223"/>
                <a:gd name="T75" fmla="*/ 49 h 463"/>
                <a:gd name="T76" fmla="*/ 16 w 223"/>
                <a:gd name="T77" fmla="*/ 18 h 463"/>
                <a:gd name="T78" fmla="*/ 37 w 223"/>
                <a:gd name="T79" fmla="*/ 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 h="463">
                  <a:moveTo>
                    <a:pt x="48" y="0"/>
                  </a:moveTo>
                  <a:lnTo>
                    <a:pt x="89" y="0"/>
                  </a:lnTo>
                  <a:lnTo>
                    <a:pt x="112" y="20"/>
                  </a:lnTo>
                  <a:lnTo>
                    <a:pt x="133" y="0"/>
                  </a:lnTo>
                  <a:lnTo>
                    <a:pt x="174" y="0"/>
                  </a:lnTo>
                  <a:lnTo>
                    <a:pt x="186" y="2"/>
                  </a:lnTo>
                  <a:lnTo>
                    <a:pt x="196" y="8"/>
                  </a:lnTo>
                  <a:lnTo>
                    <a:pt x="207" y="18"/>
                  </a:lnTo>
                  <a:lnTo>
                    <a:pt x="215" y="32"/>
                  </a:lnTo>
                  <a:lnTo>
                    <a:pt x="221" y="49"/>
                  </a:lnTo>
                  <a:lnTo>
                    <a:pt x="223" y="70"/>
                  </a:lnTo>
                  <a:lnTo>
                    <a:pt x="223" y="70"/>
                  </a:lnTo>
                  <a:lnTo>
                    <a:pt x="223" y="71"/>
                  </a:lnTo>
                  <a:lnTo>
                    <a:pt x="223" y="203"/>
                  </a:lnTo>
                  <a:lnTo>
                    <a:pt x="222" y="208"/>
                  </a:lnTo>
                  <a:lnTo>
                    <a:pt x="221" y="214"/>
                  </a:lnTo>
                  <a:lnTo>
                    <a:pt x="217" y="218"/>
                  </a:lnTo>
                  <a:lnTo>
                    <a:pt x="213" y="221"/>
                  </a:lnTo>
                  <a:lnTo>
                    <a:pt x="209" y="223"/>
                  </a:lnTo>
                  <a:lnTo>
                    <a:pt x="203" y="223"/>
                  </a:lnTo>
                  <a:lnTo>
                    <a:pt x="191" y="223"/>
                  </a:lnTo>
                  <a:lnTo>
                    <a:pt x="182" y="223"/>
                  </a:lnTo>
                  <a:lnTo>
                    <a:pt x="176" y="223"/>
                  </a:lnTo>
                  <a:lnTo>
                    <a:pt x="176" y="223"/>
                  </a:lnTo>
                  <a:lnTo>
                    <a:pt x="176" y="225"/>
                  </a:lnTo>
                  <a:lnTo>
                    <a:pt x="176" y="435"/>
                  </a:lnTo>
                  <a:lnTo>
                    <a:pt x="174" y="450"/>
                  </a:lnTo>
                  <a:lnTo>
                    <a:pt x="163" y="459"/>
                  </a:lnTo>
                  <a:lnTo>
                    <a:pt x="149" y="463"/>
                  </a:lnTo>
                  <a:lnTo>
                    <a:pt x="134" y="459"/>
                  </a:lnTo>
                  <a:lnTo>
                    <a:pt x="125" y="450"/>
                  </a:lnTo>
                  <a:lnTo>
                    <a:pt x="121" y="435"/>
                  </a:lnTo>
                  <a:lnTo>
                    <a:pt x="121" y="431"/>
                  </a:lnTo>
                  <a:lnTo>
                    <a:pt x="121" y="417"/>
                  </a:lnTo>
                  <a:lnTo>
                    <a:pt x="121" y="397"/>
                  </a:lnTo>
                  <a:lnTo>
                    <a:pt x="121" y="372"/>
                  </a:lnTo>
                  <a:lnTo>
                    <a:pt x="121" y="345"/>
                  </a:lnTo>
                  <a:lnTo>
                    <a:pt x="121" y="315"/>
                  </a:lnTo>
                  <a:lnTo>
                    <a:pt x="121" y="288"/>
                  </a:lnTo>
                  <a:lnTo>
                    <a:pt x="121" y="262"/>
                  </a:lnTo>
                  <a:lnTo>
                    <a:pt x="121" y="242"/>
                  </a:lnTo>
                  <a:lnTo>
                    <a:pt x="121" y="229"/>
                  </a:lnTo>
                  <a:lnTo>
                    <a:pt x="121" y="223"/>
                  </a:lnTo>
                  <a:lnTo>
                    <a:pt x="101" y="223"/>
                  </a:lnTo>
                  <a:lnTo>
                    <a:pt x="101" y="229"/>
                  </a:lnTo>
                  <a:lnTo>
                    <a:pt x="101" y="242"/>
                  </a:lnTo>
                  <a:lnTo>
                    <a:pt x="101" y="262"/>
                  </a:lnTo>
                  <a:lnTo>
                    <a:pt x="101" y="288"/>
                  </a:lnTo>
                  <a:lnTo>
                    <a:pt x="101" y="315"/>
                  </a:lnTo>
                  <a:lnTo>
                    <a:pt x="101" y="345"/>
                  </a:lnTo>
                  <a:lnTo>
                    <a:pt x="101" y="372"/>
                  </a:lnTo>
                  <a:lnTo>
                    <a:pt x="101" y="397"/>
                  </a:lnTo>
                  <a:lnTo>
                    <a:pt x="101" y="417"/>
                  </a:lnTo>
                  <a:lnTo>
                    <a:pt x="101" y="431"/>
                  </a:lnTo>
                  <a:lnTo>
                    <a:pt x="101" y="435"/>
                  </a:lnTo>
                  <a:lnTo>
                    <a:pt x="98" y="450"/>
                  </a:lnTo>
                  <a:lnTo>
                    <a:pt x="87" y="459"/>
                  </a:lnTo>
                  <a:lnTo>
                    <a:pt x="74" y="463"/>
                  </a:lnTo>
                  <a:lnTo>
                    <a:pt x="59" y="459"/>
                  </a:lnTo>
                  <a:lnTo>
                    <a:pt x="50" y="450"/>
                  </a:lnTo>
                  <a:lnTo>
                    <a:pt x="45" y="435"/>
                  </a:lnTo>
                  <a:lnTo>
                    <a:pt x="45" y="225"/>
                  </a:lnTo>
                  <a:lnTo>
                    <a:pt x="45" y="223"/>
                  </a:lnTo>
                  <a:lnTo>
                    <a:pt x="41" y="223"/>
                  </a:lnTo>
                  <a:lnTo>
                    <a:pt x="32" y="223"/>
                  </a:lnTo>
                  <a:lnTo>
                    <a:pt x="20" y="223"/>
                  </a:lnTo>
                  <a:lnTo>
                    <a:pt x="14" y="223"/>
                  </a:lnTo>
                  <a:lnTo>
                    <a:pt x="9" y="221"/>
                  </a:lnTo>
                  <a:lnTo>
                    <a:pt x="5" y="218"/>
                  </a:lnTo>
                  <a:lnTo>
                    <a:pt x="2" y="214"/>
                  </a:lnTo>
                  <a:lnTo>
                    <a:pt x="0" y="208"/>
                  </a:lnTo>
                  <a:lnTo>
                    <a:pt x="0" y="203"/>
                  </a:lnTo>
                  <a:lnTo>
                    <a:pt x="0" y="71"/>
                  </a:lnTo>
                  <a:lnTo>
                    <a:pt x="0" y="70"/>
                  </a:lnTo>
                  <a:lnTo>
                    <a:pt x="0" y="70"/>
                  </a:lnTo>
                  <a:lnTo>
                    <a:pt x="1" y="49"/>
                  </a:lnTo>
                  <a:lnTo>
                    <a:pt x="6" y="32"/>
                  </a:lnTo>
                  <a:lnTo>
                    <a:pt x="16" y="18"/>
                  </a:lnTo>
                  <a:lnTo>
                    <a:pt x="25" y="8"/>
                  </a:lnTo>
                  <a:lnTo>
                    <a:pt x="37"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sp>
          <p:nvSpPr>
            <p:cNvPr id="44" name="Freeform 99">
              <a:extLst>
                <a:ext uri="{FF2B5EF4-FFF2-40B4-BE49-F238E27FC236}">
                  <a16:creationId xmlns:a16="http://schemas.microsoft.com/office/drawing/2014/main" id="{336316B6-4DE1-48E3-A6E9-E9248BE4D442}"/>
                </a:ext>
              </a:extLst>
            </p:cNvPr>
            <p:cNvSpPr>
              <a:spLocks/>
            </p:cNvSpPr>
            <p:nvPr/>
          </p:nvSpPr>
          <p:spPr bwMode="auto">
            <a:xfrm>
              <a:off x="7921144" y="964511"/>
              <a:ext cx="120450" cy="12178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grpSp>
      <p:grpSp>
        <p:nvGrpSpPr>
          <p:cNvPr id="45" name="Group 139">
            <a:extLst>
              <a:ext uri="{FF2B5EF4-FFF2-40B4-BE49-F238E27FC236}">
                <a16:creationId xmlns:a16="http://schemas.microsoft.com/office/drawing/2014/main" id="{A412D660-8EFD-4E8D-843E-34492103F4B8}"/>
              </a:ext>
            </a:extLst>
          </p:cNvPr>
          <p:cNvGrpSpPr/>
          <p:nvPr/>
        </p:nvGrpSpPr>
        <p:grpSpPr>
          <a:xfrm>
            <a:off x="2736178" y="1124454"/>
            <a:ext cx="363096" cy="919955"/>
            <a:chOff x="7832814" y="964511"/>
            <a:chExt cx="298450" cy="756161"/>
          </a:xfrm>
          <a:solidFill>
            <a:schemeClr val="bg2">
              <a:lumMod val="75000"/>
              <a:lumOff val="25000"/>
            </a:schemeClr>
          </a:solidFill>
        </p:grpSpPr>
        <p:sp>
          <p:nvSpPr>
            <p:cNvPr id="46" name="Freeform 98">
              <a:extLst>
                <a:ext uri="{FF2B5EF4-FFF2-40B4-BE49-F238E27FC236}">
                  <a16:creationId xmlns:a16="http://schemas.microsoft.com/office/drawing/2014/main" id="{4B5510F8-4AE5-4AA4-9EEF-064A76BE9E20}"/>
                </a:ext>
              </a:extLst>
            </p:cNvPr>
            <p:cNvSpPr>
              <a:spLocks/>
            </p:cNvSpPr>
            <p:nvPr/>
          </p:nvSpPr>
          <p:spPr bwMode="auto">
            <a:xfrm>
              <a:off x="7832814" y="1101022"/>
              <a:ext cx="298450" cy="619650"/>
            </a:xfrm>
            <a:custGeom>
              <a:avLst/>
              <a:gdLst>
                <a:gd name="T0" fmla="*/ 89 w 223"/>
                <a:gd name="T1" fmla="*/ 0 h 463"/>
                <a:gd name="T2" fmla="*/ 133 w 223"/>
                <a:gd name="T3" fmla="*/ 0 h 463"/>
                <a:gd name="T4" fmla="*/ 186 w 223"/>
                <a:gd name="T5" fmla="*/ 2 h 463"/>
                <a:gd name="T6" fmla="*/ 207 w 223"/>
                <a:gd name="T7" fmla="*/ 18 h 463"/>
                <a:gd name="T8" fmla="*/ 221 w 223"/>
                <a:gd name="T9" fmla="*/ 49 h 463"/>
                <a:gd name="T10" fmla="*/ 223 w 223"/>
                <a:gd name="T11" fmla="*/ 70 h 463"/>
                <a:gd name="T12" fmla="*/ 223 w 223"/>
                <a:gd name="T13" fmla="*/ 203 h 463"/>
                <a:gd name="T14" fmla="*/ 221 w 223"/>
                <a:gd name="T15" fmla="*/ 214 h 463"/>
                <a:gd name="T16" fmla="*/ 213 w 223"/>
                <a:gd name="T17" fmla="*/ 221 h 463"/>
                <a:gd name="T18" fmla="*/ 203 w 223"/>
                <a:gd name="T19" fmla="*/ 223 h 463"/>
                <a:gd name="T20" fmla="*/ 182 w 223"/>
                <a:gd name="T21" fmla="*/ 223 h 463"/>
                <a:gd name="T22" fmla="*/ 176 w 223"/>
                <a:gd name="T23" fmla="*/ 223 h 463"/>
                <a:gd name="T24" fmla="*/ 176 w 223"/>
                <a:gd name="T25" fmla="*/ 435 h 463"/>
                <a:gd name="T26" fmla="*/ 163 w 223"/>
                <a:gd name="T27" fmla="*/ 459 h 463"/>
                <a:gd name="T28" fmla="*/ 134 w 223"/>
                <a:gd name="T29" fmla="*/ 459 h 463"/>
                <a:gd name="T30" fmla="*/ 121 w 223"/>
                <a:gd name="T31" fmla="*/ 435 h 463"/>
                <a:gd name="T32" fmla="*/ 121 w 223"/>
                <a:gd name="T33" fmla="*/ 417 h 463"/>
                <a:gd name="T34" fmla="*/ 121 w 223"/>
                <a:gd name="T35" fmla="*/ 372 h 463"/>
                <a:gd name="T36" fmla="*/ 121 w 223"/>
                <a:gd name="T37" fmla="*/ 315 h 463"/>
                <a:gd name="T38" fmla="*/ 121 w 223"/>
                <a:gd name="T39" fmla="*/ 262 h 463"/>
                <a:gd name="T40" fmla="*/ 121 w 223"/>
                <a:gd name="T41" fmla="*/ 229 h 463"/>
                <a:gd name="T42" fmla="*/ 101 w 223"/>
                <a:gd name="T43" fmla="*/ 223 h 463"/>
                <a:gd name="T44" fmla="*/ 101 w 223"/>
                <a:gd name="T45" fmla="*/ 242 h 463"/>
                <a:gd name="T46" fmla="*/ 101 w 223"/>
                <a:gd name="T47" fmla="*/ 288 h 463"/>
                <a:gd name="T48" fmla="*/ 101 w 223"/>
                <a:gd name="T49" fmla="*/ 345 h 463"/>
                <a:gd name="T50" fmla="*/ 101 w 223"/>
                <a:gd name="T51" fmla="*/ 397 h 463"/>
                <a:gd name="T52" fmla="*/ 101 w 223"/>
                <a:gd name="T53" fmla="*/ 431 h 463"/>
                <a:gd name="T54" fmla="*/ 98 w 223"/>
                <a:gd name="T55" fmla="*/ 450 h 463"/>
                <a:gd name="T56" fmla="*/ 74 w 223"/>
                <a:gd name="T57" fmla="*/ 463 h 463"/>
                <a:gd name="T58" fmla="*/ 50 w 223"/>
                <a:gd name="T59" fmla="*/ 450 h 463"/>
                <a:gd name="T60" fmla="*/ 45 w 223"/>
                <a:gd name="T61" fmla="*/ 225 h 463"/>
                <a:gd name="T62" fmla="*/ 41 w 223"/>
                <a:gd name="T63" fmla="*/ 223 h 463"/>
                <a:gd name="T64" fmla="*/ 20 w 223"/>
                <a:gd name="T65" fmla="*/ 223 h 463"/>
                <a:gd name="T66" fmla="*/ 9 w 223"/>
                <a:gd name="T67" fmla="*/ 221 h 463"/>
                <a:gd name="T68" fmla="*/ 2 w 223"/>
                <a:gd name="T69" fmla="*/ 214 h 463"/>
                <a:gd name="T70" fmla="*/ 0 w 223"/>
                <a:gd name="T71" fmla="*/ 203 h 463"/>
                <a:gd name="T72" fmla="*/ 0 w 223"/>
                <a:gd name="T73" fmla="*/ 70 h 463"/>
                <a:gd name="T74" fmla="*/ 1 w 223"/>
                <a:gd name="T75" fmla="*/ 49 h 463"/>
                <a:gd name="T76" fmla="*/ 16 w 223"/>
                <a:gd name="T77" fmla="*/ 18 h 463"/>
                <a:gd name="T78" fmla="*/ 37 w 223"/>
                <a:gd name="T79" fmla="*/ 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 h="463">
                  <a:moveTo>
                    <a:pt x="48" y="0"/>
                  </a:moveTo>
                  <a:lnTo>
                    <a:pt x="89" y="0"/>
                  </a:lnTo>
                  <a:lnTo>
                    <a:pt x="112" y="20"/>
                  </a:lnTo>
                  <a:lnTo>
                    <a:pt x="133" y="0"/>
                  </a:lnTo>
                  <a:lnTo>
                    <a:pt x="174" y="0"/>
                  </a:lnTo>
                  <a:lnTo>
                    <a:pt x="186" y="2"/>
                  </a:lnTo>
                  <a:lnTo>
                    <a:pt x="196" y="8"/>
                  </a:lnTo>
                  <a:lnTo>
                    <a:pt x="207" y="18"/>
                  </a:lnTo>
                  <a:lnTo>
                    <a:pt x="215" y="32"/>
                  </a:lnTo>
                  <a:lnTo>
                    <a:pt x="221" y="49"/>
                  </a:lnTo>
                  <a:lnTo>
                    <a:pt x="223" y="70"/>
                  </a:lnTo>
                  <a:lnTo>
                    <a:pt x="223" y="70"/>
                  </a:lnTo>
                  <a:lnTo>
                    <a:pt x="223" y="71"/>
                  </a:lnTo>
                  <a:lnTo>
                    <a:pt x="223" y="203"/>
                  </a:lnTo>
                  <a:lnTo>
                    <a:pt x="222" y="208"/>
                  </a:lnTo>
                  <a:lnTo>
                    <a:pt x="221" y="214"/>
                  </a:lnTo>
                  <a:lnTo>
                    <a:pt x="217" y="218"/>
                  </a:lnTo>
                  <a:lnTo>
                    <a:pt x="213" y="221"/>
                  </a:lnTo>
                  <a:lnTo>
                    <a:pt x="209" y="223"/>
                  </a:lnTo>
                  <a:lnTo>
                    <a:pt x="203" y="223"/>
                  </a:lnTo>
                  <a:lnTo>
                    <a:pt x="191" y="223"/>
                  </a:lnTo>
                  <a:lnTo>
                    <a:pt x="182" y="223"/>
                  </a:lnTo>
                  <a:lnTo>
                    <a:pt x="176" y="223"/>
                  </a:lnTo>
                  <a:lnTo>
                    <a:pt x="176" y="223"/>
                  </a:lnTo>
                  <a:lnTo>
                    <a:pt x="176" y="225"/>
                  </a:lnTo>
                  <a:lnTo>
                    <a:pt x="176" y="435"/>
                  </a:lnTo>
                  <a:lnTo>
                    <a:pt x="174" y="450"/>
                  </a:lnTo>
                  <a:lnTo>
                    <a:pt x="163" y="459"/>
                  </a:lnTo>
                  <a:lnTo>
                    <a:pt x="149" y="463"/>
                  </a:lnTo>
                  <a:lnTo>
                    <a:pt x="134" y="459"/>
                  </a:lnTo>
                  <a:lnTo>
                    <a:pt x="125" y="450"/>
                  </a:lnTo>
                  <a:lnTo>
                    <a:pt x="121" y="435"/>
                  </a:lnTo>
                  <a:lnTo>
                    <a:pt x="121" y="431"/>
                  </a:lnTo>
                  <a:lnTo>
                    <a:pt x="121" y="417"/>
                  </a:lnTo>
                  <a:lnTo>
                    <a:pt x="121" y="397"/>
                  </a:lnTo>
                  <a:lnTo>
                    <a:pt x="121" y="372"/>
                  </a:lnTo>
                  <a:lnTo>
                    <a:pt x="121" y="345"/>
                  </a:lnTo>
                  <a:lnTo>
                    <a:pt x="121" y="315"/>
                  </a:lnTo>
                  <a:lnTo>
                    <a:pt x="121" y="288"/>
                  </a:lnTo>
                  <a:lnTo>
                    <a:pt x="121" y="262"/>
                  </a:lnTo>
                  <a:lnTo>
                    <a:pt x="121" y="242"/>
                  </a:lnTo>
                  <a:lnTo>
                    <a:pt x="121" y="229"/>
                  </a:lnTo>
                  <a:lnTo>
                    <a:pt x="121" y="223"/>
                  </a:lnTo>
                  <a:lnTo>
                    <a:pt x="101" y="223"/>
                  </a:lnTo>
                  <a:lnTo>
                    <a:pt x="101" y="229"/>
                  </a:lnTo>
                  <a:lnTo>
                    <a:pt x="101" y="242"/>
                  </a:lnTo>
                  <a:lnTo>
                    <a:pt x="101" y="262"/>
                  </a:lnTo>
                  <a:lnTo>
                    <a:pt x="101" y="288"/>
                  </a:lnTo>
                  <a:lnTo>
                    <a:pt x="101" y="315"/>
                  </a:lnTo>
                  <a:lnTo>
                    <a:pt x="101" y="345"/>
                  </a:lnTo>
                  <a:lnTo>
                    <a:pt x="101" y="372"/>
                  </a:lnTo>
                  <a:lnTo>
                    <a:pt x="101" y="397"/>
                  </a:lnTo>
                  <a:lnTo>
                    <a:pt x="101" y="417"/>
                  </a:lnTo>
                  <a:lnTo>
                    <a:pt x="101" y="431"/>
                  </a:lnTo>
                  <a:lnTo>
                    <a:pt x="101" y="435"/>
                  </a:lnTo>
                  <a:lnTo>
                    <a:pt x="98" y="450"/>
                  </a:lnTo>
                  <a:lnTo>
                    <a:pt x="87" y="459"/>
                  </a:lnTo>
                  <a:lnTo>
                    <a:pt x="74" y="463"/>
                  </a:lnTo>
                  <a:lnTo>
                    <a:pt x="59" y="459"/>
                  </a:lnTo>
                  <a:lnTo>
                    <a:pt x="50" y="450"/>
                  </a:lnTo>
                  <a:lnTo>
                    <a:pt x="45" y="435"/>
                  </a:lnTo>
                  <a:lnTo>
                    <a:pt x="45" y="225"/>
                  </a:lnTo>
                  <a:lnTo>
                    <a:pt x="45" y="223"/>
                  </a:lnTo>
                  <a:lnTo>
                    <a:pt x="41" y="223"/>
                  </a:lnTo>
                  <a:lnTo>
                    <a:pt x="32" y="223"/>
                  </a:lnTo>
                  <a:lnTo>
                    <a:pt x="20" y="223"/>
                  </a:lnTo>
                  <a:lnTo>
                    <a:pt x="14" y="223"/>
                  </a:lnTo>
                  <a:lnTo>
                    <a:pt x="9" y="221"/>
                  </a:lnTo>
                  <a:lnTo>
                    <a:pt x="5" y="218"/>
                  </a:lnTo>
                  <a:lnTo>
                    <a:pt x="2" y="214"/>
                  </a:lnTo>
                  <a:lnTo>
                    <a:pt x="0" y="208"/>
                  </a:lnTo>
                  <a:lnTo>
                    <a:pt x="0" y="203"/>
                  </a:lnTo>
                  <a:lnTo>
                    <a:pt x="0" y="71"/>
                  </a:lnTo>
                  <a:lnTo>
                    <a:pt x="0" y="70"/>
                  </a:lnTo>
                  <a:lnTo>
                    <a:pt x="0" y="70"/>
                  </a:lnTo>
                  <a:lnTo>
                    <a:pt x="1" y="49"/>
                  </a:lnTo>
                  <a:lnTo>
                    <a:pt x="6" y="32"/>
                  </a:lnTo>
                  <a:lnTo>
                    <a:pt x="16" y="18"/>
                  </a:lnTo>
                  <a:lnTo>
                    <a:pt x="25" y="8"/>
                  </a:lnTo>
                  <a:lnTo>
                    <a:pt x="37"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sp>
          <p:nvSpPr>
            <p:cNvPr id="47" name="Freeform 99">
              <a:extLst>
                <a:ext uri="{FF2B5EF4-FFF2-40B4-BE49-F238E27FC236}">
                  <a16:creationId xmlns:a16="http://schemas.microsoft.com/office/drawing/2014/main" id="{1123151D-D29B-4BC7-9DCC-ED8CBBE8369A}"/>
                </a:ext>
              </a:extLst>
            </p:cNvPr>
            <p:cNvSpPr>
              <a:spLocks/>
            </p:cNvSpPr>
            <p:nvPr/>
          </p:nvSpPr>
          <p:spPr bwMode="auto">
            <a:xfrm>
              <a:off x="7921144" y="964511"/>
              <a:ext cx="120450" cy="12178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grpSp>
      <p:grpSp>
        <p:nvGrpSpPr>
          <p:cNvPr id="48" name="Group 139">
            <a:extLst>
              <a:ext uri="{FF2B5EF4-FFF2-40B4-BE49-F238E27FC236}">
                <a16:creationId xmlns:a16="http://schemas.microsoft.com/office/drawing/2014/main" id="{903878C9-217F-4D03-AA61-CC25E259DF07}"/>
              </a:ext>
            </a:extLst>
          </p:cNvPr>
          <p:cNvGrpSpPr/>
          <p:nvPr/>
        </p:nvGrpSpPr>
        <p:grpSpPr>
          <a:xfrm>
            <a:off x="5234568" y="1063509"/>
            <a:ext cx="363096" cy="919955"/>
            <a:chOff x="7832814" y="964511"/>
            <a:chExt cx="298450" cy="756161"/>
          </a:xfrm>
          <a:solidFill>
            <a:schemeClr val="tx1">
              <a:lumMod val="25000"/>
              <a:lumOff val="75000"/>
            </a:schemeClr>
          </a:solidFill>
        </p:grpSpPr>
        <p:sp>
          <p:nvSpPr>
            <p:cNvPr id="55" name="Freeform 98">
              <a:extLst>
                <a:ext uri="{FF2B5EF4-FFF2-40B4-BE49-F238E27FC236}">
                  <a16:creationId xmlns:a16="http://schemas.microsoft.com/office/drawing/2014/main" id="{ECFD7206-DD85-4105-B726-5B02B56DDEF5}"/>
                </a:ext>
              </a:extLst>
            </p:cNvPr>
            <p:cNvSpPr>
              <a:spLocks/>
            </p:cNvSpPr>
            <p:nvPr/>
          </p:nvSpPr>
          <p:spPr bwMode="auto">
            <a:xfrm>
              <a:off x="7832814" y="1101022"/>
              <a:ext cx="298450" cy="619650"/>
            </a:xfrm>
            <a:custGeom>
              <a:avLst/>
              <a:gdLst>
                <a:gd name="T0" fmla="*/ 89 w 223"/>
                <a:gd name="T1" fmla="*/ 0 h 463"/>
                <a:gd name="T2" fmla="*/ 133 w 223"/>
                <a:gd name="T3" fmla="*/ 0 h 463"/>
                <a:gd name="T4" fmla="*/ 186 w 223"/>
                <a:gd name="T5" fmla="*/ 2 h 463"/>
                <a:gd name="T6" fmla="*/ 207 w 223"/>
                <a:gd name="T7" fmla="*/ 18 h 463"/>
                <a:gd name="T8" fmla="*/ 221 w 223"/>
                <a:gd name="T9" fmla="*/ 49 h 463"/>
                <a:gd name="T10" fmla="*/ 223 w 223"/>
                <a:gd name="T11" fmla="*/ 70 h 463"/>
                <a:gd name="T12" fmla="*/ 223 w 223"/>
                <a:gd name="T13" fmla="*/ 203 h 463"/>
                <a:gd name="T14" fmla="*/ 221 w 223"/>
                <a:gd name="T15" fmla="*/ 214 h 463"/>
                <a:gd name="T16" fmla="*/ 213 w 223"/>
                <a:gd name="T17" fmla="*/ 221 h 463"/>
                <a:gd name="T18" fmla="*/ 203 w 223"/>
                <a:gd name="T19" fmla="*/ 223 h 463"/>
                <a:gd name="T20" fmla="*/ 182 w 223"/>
                <a:gd name="T21" fmla="*/ 223 h 463"/>
                <a:gd name="T22" fmla="*/ 176 w 223"/>
                <a:gd name="T23" fmla="*/ 223 h 463"/>
                <a:gd name="T24" fmla="*/ 176 w 223"/>
                <a:gd name="T25" fmla="*/ 435 h 463"/>
                <a:gd name="T26" fmla="*/ 163 w 223"/>
                <a:gd name="T27" fmla="*/ 459 h 463"/>
                <a:gd name="T28" fmla="*/ 134 w 223"/>
                <a:gd name="T29" fmla="*/ 459 h 463"/>
                <a:gd name="T30" fmla="*/ 121 w 223"/>
                <a:gd name="T31" fmla="*/ 435 h 463"/>
                <a:gd name="T32" fmla="*/ 121 w 223"/>
                <a:gd name="T33" fmla="*/ 417 h 463"/>
                <a:gd name="T34" fmla="*/ 121 w 223"/>
                <a:gd name="T35" fmla="*/ 372 h 463"/>
                <a:gd name="T36" fmla="*/ 121 w 223"/>
                <a:gd name="T37" fmla="*/ 315 h 463"/>
                <a:gd name="T38" fmla="*/ 121 w 223"/>
                <a:gd name="T39" fmla="*/ 262 h 463"/>
                <a:gd name="T40" fmla="*/ 121 w 223"/>
                <a:gd name="T41" fmla="*/ 229 h 463"/>
                <a:gd name="T42" fmla="*/ 101 w 223"/>
                <a:gd name="T43" fmla="*/ 223 h 463"/>
                <a:gd name="T44" fmla="*/ 101 w 223"/>
                <a:gd name="T45" fmla="*/ 242 h 463"/>
                <a:gd name="T46" fmla="*/ 101 w 223"/>
                <a:gd name="T47" fmla="*/ 288 h 463"/>
                <a:gd name="T48" fmla="*/ 101 w 223"/>
                <a:gd name="T49" fmla="*/ 345 h 463"/>
                <a:gd name="T50" fmla="*/ 101 w 223"/>
                <a:gd name="T51" fmla="*/ 397 h 463"/>
                <a:gd name="T52" fmla="*/ 101 w 223"/>
                <a:gd name="T53" fmla="*/ 431 h 463"/>
                <a:gd name="T54" fmla="*/ 98 w 223"/>
                <a:gd name="T55" fmla="*/ 450 h 463"/>
                <a:gd name="T56" fmla="*/ 74 w 223"/>
                <a:gd name="T57" fmla="*/ 463 h 463"/>
                <a:gd name="T58" fmla="*/ 50 w 223"/>
                <a:gd name="T59" fmla="*/ 450 h 463"/>
                <a:gd name="T60" fmla="*/ 45 w 223"/>
                <a:gd name="T61" fmla="*/ 225 h 463"/>
                <a:gd name="T62" fmla="*/ 41 w 223"/>
                <a:gd name="T63" fmla="*/ 223 h 463"/>
                <a:gd name="T64" fmla="*/ 20 w 223"/>
                <a:gd name="T65" fmla="*/ 223 h 463"/>
                <a:gd name="T66" fmla="*/ 9 w 223"/>
                <a:gd name="T67" fmla="*/ 221 h 463"/>
                <a:gd name="T68" fmla="*/ 2 w 223"/>
                <a:gd name="T69" fmla="*/ 214 h 463"/>
                <a:gd name="T70" fmla="*/ 0 w 223"/>
                <a:gd name="T71" fmla="*/ 203 h 463"/>
                <a:gd name="T72" fmla="*/ 0 w 223"/>
                <a:gd name="T73" fmla="*/ 70 h 463"/>
                <a:gd name="T74" fmla="*/ 1 w 223"/>
                <a:gd name="T75" fmla="*/ 49 h 463"/>
                <a:gd name="T76" fmla="*/ 16 w 223"/>
                <a:gd name="T77" fmla="*/ 18 h 463"/>
                <a:gd name="T78" fmla="*/ 37 w 223"/>
                <a:gd name="T79" fmla="*/ 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 h="463">
                  <a:moveTo>
                    <a:pt x="48" y="0"/>
                  </a:moveTo>
                  <a:lnTo>
                    <a:pt x="89" y="0"/>
                  </a:lnTo>
                  <a:lnTo>
                    <a:pt x="112" y="20"/>
                  </a:lnTo>
                  <a:lnTo>
                    <a:pt x="133" y="0"/>
                  </a:lnTo>
                  <a:lnTo>
                    <a:pt x="174" y="0"/>
                  </a:lnTo>
                  <a:lnTo>
                    <a:pt x="186" y="2"/>
                  </a:lnTo>
                  <a:lnTo>
                    <a:pt x="196" y="8"/>
                  </a:lnTo>
                  <a:lnTo>
                    <a:pt x="207" y="18"/>
                  </a:lnTo>
                  <a:lnTo>
                    <a:pt x="215" y="32"/>
                  </a:lnTo>
                  <a:lnTo>
                    <a:pt x="221" y="49"/>
                  </a:lnTo>
                  <a:lnTo>
                    <a:pt x="223" y="70"/>
                  </a:lnTo>
                  <a:lnTo>
                    <a:pt x="223" y="70"/>
                  </a:lnTo>
                  <a:lnTo>
                    <a:pt x="223" y="71"/>
                  </a:lnTo>
                  <a:lnTo>
                    <a:pt x="223" y="203"/>
                  </a:lnTo>
                  <a:lnTo>
                    <a:pt x="222" y="208"/>
                  </a:lnTo>
                  <a:lnTo>
                    <a:pt x="221" y="214"/>
                  </a:lnTo>
                  <a:lnTo>
                    <a:pt x="217" y="218"/>
                  </a:lnTo>
                  <a:lnTo>
                    <a:pt x="213" y="221"/>
                  </a:lnTo>
                  <a:lnTo>
                    <a:pt x="209" y="223"/>
                  </a:lnTo>
                  <a:lnTo>
                    <a:pt x="203" y="223"/>
                  </a:lnTo>
                  <a:lnTo>
                    <a:pt x="191" y="223"/>
                  </a:lnTo>
                  <a:lnTo>
                    <a:pt x="182" y="223"/>
                  </a:lnTo>
                  <a:lnTo>
                    <a:pt x="176" y="223"/>
                  </a:lnTo>
                  <a:lnTo>
                    <a:pt x="176" y="223"/>
                  </a:lnTo>
                  <a:lnTo>
                    <a:pt x="176" y="225"/>
                  </a:lnTo>
                  <a:lnTo>
                    <a:pt x="176" y="435"/>
                  </a:lnTo>
                  <a:lnTo>
                    <a:pt x="174" y="450"/>
                  </a:lnTo>
                  <a:lnTo>
                    <a:pt x="163" y="459"/>
                  </a:lnTo>
                  <a:lnTo>
                    <a:pt x="149" y="463"/>
                  </a:lnTo>
                  <a:lnTo>
                    <a:pt x="134" y="459"/>
                  </a:lnTo>
                  <a:lnTo>
                    <a:pt x="125" y="450"/>
                  </a:lnTo>
                  <a:lnTo>
                    <a:pt x="121" y="435"/>
                  </a:lnTo>
                  <a:lnTo>
                    <a:pt x="121" y="431"/>
                  </a:lnTo>
                  <a:lnTo>
                    <a:pt x="121" y="417"/>
                  </a:lnTo>
                  <a:lnTo>
                    <a:pt x="121" y="397"/>
                  </a:lnTo>
                  <a:lnTo>
                    <a:pt x="121" y="372"/>
                  </a:lnTo>
                  <a:lnTo>
                    <a:pt x="121" y="345"/>
                  </a:lnTo>
                  <a:lnTo>
                    <a:pt x="121" y="315"/>
                  </a:lnTo>
                  <a:lnTo>
                    <a:pt x="121" y="288"/>
                  </a:lnTo>
                  <a:lnTo>
                    <a:pt x="121" y="262"/>
                  </a:lnTo>
                  <a:lnTo>
                    <a:pt x="121" y="242"/>
                  </a:lnTo>
                  <a:lnTo>
                    <a:pt x="121" y="229"/>
                  </a:lnTo>
                  <a:lnTo>
                    <a:pt x="121" y="223"/>
                  </a:lnTo>
                  <a:lnTo>
                    <a:pt x="101" y="223"/>
                  </a:lnTo>
                  <a:lnTo>
                    <a:pt x="101" y="229"/>
                  </a:lnTo>
                  <a:lnTo>
                    <a:pt x="101" y="242"/>
                  </a:lnTo>
                  <a:lnTo>
                    <a:pt x="101" y="262"/>
                  </a:lnTo>
                  <a:lnTo>
                    <a:pt x="101" y="288"/>
                  </a:lnTo>
                  <a:lnTo>
                    <a:pt x="101" y="315"/>
                  </a:lnTo>
                  <a:lnTo>
                    <a:pt x="101" y="345"/>
                  </a:lnTo>
                  <a:lnTo>
                    <a:pt x="101" y="372"/>
                  </a:lnTo>
                  <a:lnTo>
                    <a:pt x="101" y="397"/>
                  </a:lnTo>
                  <a:lnTo>
                    <a:pt x="101" y="417"/>
                  </a:lnTo>
                  <a:lnTo>
                    <a:pt x="101" y="431"/>
                  </a:lnTo>
                  <a:lnTo>
                    <a:pt x="101" y="435"/>
                  </a:lnTo>
                  <a:lnTo>
                    <a:pt x="98" y="450"/>
                  </a:lnTo>
                  <a:lnTo>
                    <a:pt x="87" y="459"/>
                  </a:lnTo>
                  <a:lnTo>
                    <a:pt x="74" y="463"/>
                  </a:lnTo>
                  <a:lnTo>
                    <a:pt x="59" y="459"/>
                  </a:lnTo>
                  <a:lnTo>
                    <a:pt x="50" y="450"/>
                  </a:lnTo>
                  <a:lnTo>
                    <a:pt x="45" y="435"/>
                  </a:lnTo>
                  <a:lnTo>
                    <a:pt x="45" y="225"/>
                  </a:lnTo>
                  <a:lnTo>
                    <a:pt x="45" y="223"/>
                  </a:lnTo>
                  <a:lnTo>
                    <a:pt x="41" y="223"/>
                  </a:lnTo>
                  <a:lnTo>
                    <a:pt x="32" y="223"/>
                  </a:lnTo>
                  <a:lnTo>
                    <a:pt x="20" y="223"/>
                  </a:lnTo>
                  <a:lnTo>
                    <a:pt x="14" y="223"/>
                  </a:lnTo>
                  <a:lnTo>
                    <a:pt x="9" y="221"/>
                  </a:lnTo>
                  <a:lnTo>
                    <a:pt x="5" y="218"/>
                  </a:lnTo>
                  <a:lnTo>
                    <a:pt x="2" y="214"/>
                  </a:lnTo>
                  <a:lnTo>
                    <a:pt x="0" y="208"/>
                  </a:lnTo>
                  <a:lnTo>
                    <a:pt x="0" y="203"/>
                  </a:lnTo>
                  <a:lnTo>
                    <a:pt x="0" y="71"/>
                  </a:lnTo>
                  <a:lnTo>
                    <a:pt x="0" y="70"/>
                  </a:lnTo>
                  <a:lnTo>
                    <a:pt x="0" y="70"/>
                  </a:lnTo>
                  <a:lnTo>
                    <a:pt x="1" y="49"/>
                  </a:lnTo>
                  <a:lnTo>
                    <a:pt x="6" y="32"/>
                  </a:lnTo>
                  <a:lnTo>
                    <a:pt x="16" y="18"/>
                  </a:lnTo>
                  <a:lnTo>
                    <a:pt x="25" y="8"/>
                  </a:lnTo>
                  <a:lnTo>
                    <a:pt x="37"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sp>
          <p:nvSpPr>
            <p:cNvPr id="57" name="Freeform 99">
              <a:extLst>
                <a:ext uri="{FF2B5EF4-FFF2-40B4-BE49-F238E27FC236}">
                  <a16:creationId xmlns:a16="http://schemas.microsoft.com/office/drawing/2014/main" id="{B413C331-2BC9-4C6C-9850-85B37E6711D1}"/>
                </a:ext>
              </a:extLst>
            </p:cNvPr>
            <p:cNvSpPr>
              <a:spLocks/>
            </p:cNvSpPr>
            <p:nvPr/>
          </p:nvSpPr>
          <p:spPr bwMode="auto">
            <a:xfrm>
              <a:off x="7921144" y="964511"/>
              <a:ext cx="120450" cy="12178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grpSp>
      <p:grpSp>
        <p:nvGrpSpPr>
          <p:cNvPr id="58" name="Group 139">
            <a:extLst>
              <a:ext uri="{FF2B5EF4-FFF2-40B4-BE49-F238E27FC236}">
                <a16:creationId xmlns:a16="http://schemas.microsoft.com/office/drawing/2014/main" id="{1CDE749A-5EF5-4FDF-9361-B4FB54DC4E98}"/>
              </a:ext>
            </a:extLst>
          </p:cNvPr>
          <p:cNvGrpSpPr/>
          <p:nvPr/>
        </p:nvGrpSpPr>
        <p:grpSpPr>
          <a:xfrm>
            <a:off x="5016766" y="1130376"/>
            <a:ext cx="363096" cy="919955"/>
            <a:chOff x="7832814" y="964511"/>
            <a:chExt cx="298450" cy="756161"/>
          </a:xfrm>
          <a:solidFill>
            <a:schemeClr val="bg2">
              <a:lumMod val="50000"/>
              <a:lumOff val="50000"/>
            </a:schemeClr>
          </a:solidFill>
        </p:grpSpPr>
        <p:sp>
          <p:nvSpPr>
            <p:cNvPr id="59" name="Freeform 98">
              <a:extLst>
                <a:ext uri="{FF2B5EF4-FFF2-40B4-BE49-F238E27FC236}">
                  <a16:creationId xmlns:a16="http://schemas.microsoft.com/office/drawing/2014/main" id="{3F819BAC-3D5D-4E2E-8D8F-9B06EEF4F08F}"/>
                </a:ext>
              </a:extLst>
            </p:cNvPr>
            <p:cNvSpPr>
              <a:spLocks/>
            </p:cNvSpPr>
            <p:nvPr/>
          </p:nvSpPr>
          <p:spPr bwMode="auto">
            <a:xfrm>
              <a:off x="7832814" y="1101022"/>
              <a:ext cx="298450" cy="619650"/>
            </a:xfrm>
            <a:custGeom>
              <a:avLst/>
              <a:gdLst>
                <a:gd name="T0" fmla="*/ 89 w 223"/>
                <a:gd name="T1" fmla="*/ 0 h 463"/>
                <a:gd name="T2" fmla="*/ 133 w 223"/>
                <a:gd name="T3" fmla="*/ 0 h 463"/>
                <a:gd name="T4" fmla="*/ 186 w 223"/>
                <a:gd name="T5" fmla="*/ 2 h 463"/>
                <a:gd name="T6" fmla="*/ 207 w 223"/>
                <a:gd name="T7" fmla="*/ 18 h 463"/>
                <a:gd name="T8" fmla="*/ 221 w 223"/>
                <a:gd name="T9" fmla="*/ 49 h 463"/>
                <a:gd name="T10" fmla="*/ 223 w 223"/>
                <a:gd name="T11" fmla="*/ 70 h 463"/>
                <a:gd name="T12" fmla="*/ 223 w 223"/>
                <a:gd name="T13" fmla="*/ 203 h 463"/>
                <a:gd name="T14" fmla="*/ 221 w 223"/>
                <a:gd name="T15" fmla="*/ 214 h 463"/>
                <a:gd name="T16" fmla="*/ 213 w 223"/>
                <a:gd name="T17" fmla="*/ 221 h 463"/>
                <a:gd name="T18" fmla="*/ 203 w 223"/>
                <a:gd name="T19" fmla="*/ 223 h 463"/>
                <a:gd name="T20" fmla="*/ 182 w 223"/>
                <a:gd name="T21" fmla="*/ 223 h 463"/>
                <a:gd name="T22" fmla="*/ 176 w 223"/>
                <a:gd name="T23" fmla="*/ 223 h 463"/>
                <a:gd name="T24" fmla="*/ 176 w 223"/>
                <a:gd name="T25" fmla="*/ 435 h 463"/>
                <a:gd name="T26" fmla="*/ 163 w 223"/>
                <a:gd name="T27" fmla="*/ 459 h 463"/>
                <a:gd name="T28" fmla="*/ 134 w 223"/>
                <a:gd name="T29" fmla="*/ 459 h 463"/>
                <a:gd name="T30" fmla="*/ 121 w 223"/>
                <a:gd name="T31" fmla="*/ 435 h 463"/>
                <a:gd name="T32" fmla="*/ 121 w 223"/>
                <a:gd name="T33" fmla="*/ 417 h 463"/>
                <a:gd name="T34" fmla="*/ 121 w 223"/>
                <a:gd name="T35" fmla="*/ 372 h 463"/>
                <a:gd name="T36" fmla="*/ 121 w 223"/>
                <a:gd name="T37" fmla="*/ 315 h 463"/>
                <a:gd name="T38" fmla="*/ 121 w 223"/>
                <a:gd name="T39" fmla="*/ 262 h 463"/>
                <a:gd name="T40" fmla="*/ 121 w 223"/>
                <a:gd name="T41" fmla="*/ 229 h 463"/>
                <a:gd name="T42" fmla="*/ 101 w 223"/>
                <a:gd name="T43" fmla="*/ 223 h 463"/>
                <a:gd name="T44" fmla="*/ 101 w 223"/>
                <a:gd name="T45" fmla="*/ 242 h 463"/>
                <a:gd name="T46" fmla="*/ 101 w 223"/>
                <a:gd name="T47" fmla="*/ 288 h 463"/>
                <a:gd name="T48" fmla="*/ 101 w 223"/>
                <a:gd name="T49" fmla="*/ 345 h 463"/>
                <a:gd name="T50" fmla="*/ 101 w 223"/>
                <a:gd name="T51" fmla="*/ 397 h 463"/>
                <a:gd name="T52" fmla="*/ 101 w 223"/>
                <a:gd name="T53" fmla="*/ 431 h 463"/>
                <a:gd name="T54" fmla="*/ 98 w 223"/>
                <a:gd name="T55" fmla="*/ 450 h 463"/>
                <a:gd name="T56" fmla="*/ 74 w 223"/>
                <a:gd name="T57" fmla="*/ 463 h 463"/>
                <a:gd name="T58" fmla="*/ 50 w 223"/>
                <a:gd name="T59" fmla="*/ 450 h 463"/>
                <a:gd name="T60" fmla="*/ 45 w 223"/>
                <a:gd name="T61" fmla="*/ 225 h 463"/>
                <a:gd name="T62" fmla="*/ 41 w 223"/>
                <a:gd name="T63" fmla="*/ 223 h 463"/>
                <a:gd name="T64" fmla="*/ 20 w 223"/>
                <a:gd name="T65" fmla="*/ 223 h 463"/>
                <a:gd name="T66" fmla="*/ 9 w 223"/>
                <a:gd name="T67" fmla="*/ 221 h 463"/>
                <a:gd name="T68" fmla="*/ 2 w 223"/>
                <a:gd name="T69" fmla="*/ 214 h 463"/>
                <a:gd name="T70" fmla="*/ 0 w 223"/>
                <a:gd name="T71" fmla="*/ 203 h 463"/>
                <a:gd name="T72" fmla="*/ 0 w 223"/>
                <a:gd name="T73" fmla="*/ 70 h 463"/>
                <a:gd name="T74" fmla="*/ 1 w 223"/>
                <a:gd name="T75" fmla="*/ 49 h 463"/>
                <a:gd name="T76" fmla="*/ 16 w 223"/>
                <a:gd name="T77" fmla="*/ 18 h 463"/>
                <a:gd name="T78" fmla="*/ 37 w 223"/>
                <a:gd name="T79" fmla="*/ 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 h="463">
                  <a:moveTo>
                    <a:pt x="48" y="0"/>
                  </a:moveTo>
                  <a:lnTo>
                    <a:pt x="89" y="0"/>
                  </a:lnTo>
                  <a:lnTo>
                    <a:pt x="112" y="20"/>
                  </a:lnTo>
                  <a:lnTo>
                    <a:pt x="133" y="0"/>
                  </a:lnTo>
                  <a:lnTo>
                    <a:pt x="174" y="0"/>
                  </a:lnTo>
                  <a:lnTo>
                    <a:pt x="186" y="2"/>
                  </a:lnTo>
                  <a:lnTo>
                    <a:pt x="196" y="8"/>
                  </a:lnTo>
                  <a:lnTo>
                    <a:pt x="207" y="18"/>
                  </a:lnTo>
                  <a:lnTo>
                    <a:pt x="215" y="32"/>
                  </a:lnTo>
                  <a:lnTo>
                    <a:pt x="221" y="49"/>
                  </a:lnTo>
                  <a:lnTo>
                    <a:pt x="223" y="70"/>
                  </a:lnTo>
                  <a:lnTo>
                    <a:pt x="223" y="70"/>
                  </a:lnTo>
                  <a:lnTo>
                    <a:pt x="223" y="71"/>
                  </a:lnTo>
                  <a:lnTo>
                    <a:pt x="223" y="203"/>
                  </a:lnTo>
                  <a:lnTo>
                    <a:pt x="222" y="208"/>
                  </a:lnTo>
                  <a:lnTo>
                    <a:pt x="221" y="214"/>
                  </a:lnTo>
                  <a:lnTo>
                    <a:pt x="217" y="218"/>
                  </a:lnTo>
                  <a:lnTo>
                    <a:pt x="213" y="221"/>
                  </a:lnTo>
                  <a:lnTo>
                    <a:pt x="209" y="223"/>
                  </a:lnTo>
                  <a:lnTo>
                    <a:pt x="203" y="223"/>
                  </a:lnTo>
                  <a:lnTo>
                    <a:pt x="191" y="223"/>
                  </a:lnTo>
                  <a:lnTo>
                    <a:pt x="182" y="223"/>
                  </a:lnTo>
                  <a:lnTo>
                    <a:pt x="176" y="223"/>
                  </a:lnTo>
                  <a:lnTo>
                    <a:pt x="176" y="223"/>
                  </a:lnTo>
                  <a:lnTo>
                    <a:pt x="176" y="225"/>
                  </a:lnTo>
                  <a:lnTo>
                    <a:pt x="176" y="435"/>
                  </a:lnTo>
                  <a:lnTo>
                    <a:pt x="174" y="450"/>
                  </a:lnTo>
                  <a:lnTo>
                    <a:pt x="163" y="459"/>
                  </a:lnTo>
                  <a:lnTo>
                    <a:pt x="149" y="463"/>
                  </a:lnTo>
                  <a:lnTo>
                    <a:pt x="134" y="459"/>
                  </a:lnTo>
                  <a:lnTo>
                    <a:pt x="125" y="450"/>
                  </a:lnTo>
                  <a:lnTo>
                    <a:pt x="121" y="435"/>
                  </a:lnTo>
                  <a:lnTo>
                    <a:pt x="121" y="431"/>
                  </a:lnTo>
                  <a:lnTo>
                    <a:pt x="121" y="417"/>
                  </a:lnTo>
                  <a:lnTo>
                    <a:pt x="121" y="397"/>
                  </a:lnTo>
                  <a:lnTo>
                    <a:pt x="121" y="372"/>
                  </a:lnTo>
                  <a:lnTo>
                    <a:pt x="121" y="345"/>
                  </a:lnTo>
                  <a:lnTo>
                    <a:pt x="121" y="315"/>
                  </a:lnTo>
                  <a:lnTo>
                    <a:pt x="121" y="288"/>
                  </a:lnTo>
                  <a:lnTo>
                    <a:pt x="121" y="262"/>
                  </a:lnTo>
                  <a:lnTo>
                    <a:pt x="121" y="242"/>
                  </a:lnTo>
                  <a:lnTo>
                    <a:pt x="121" y="229"/>
                  </a:lnTo>
                  <a:lnTo>
                    <a:pt x="121" y="223"/>
                  </a:lnTo>
                  <a:lnTo>
                    <a:pt x="101" y="223"/>
                  </a:lnTo>
                  <a:lnTo>
                    <a:pt x="101" y="229"/>
                  </a:lnTo>
                  <a:lnTo>
                    <a:pt x="101" y="242"/>
                  </a:lnTo>
                  <a:lnTo>
                    <a:pt x="101" y="262"/>
                  </a:lnTo>
                  <a:lnTo>
                    <a:pt x="101" y="288"/>
                  </a:lnTo>
                  <a:lnTo>
                    <a:pt x="101" y="315"/>
                  </a:lnTo>
                  <a:lnTo>
                    <a:pt x="101" y="345"/>
                  </a:lnTo>
                  <a:lnTo>
                    <a:pt x="101" y="372"/>
                  </a:lnTo>
                  <a:lnTo>
                    <a:pt x="101" y="397"/>
                  </a:lnTo>
                  <a:lnTo>
                    <a:pt x="101" y="417"/>
                  </a:lnTo>
                  <a:lnTo>
                    <a:pt x="101" y="431"/>
                  </a:lnTo>
                  <a:lnTo>
                    <a:pt x="101" y="435"/>
                  </a:lnTo>
                  <a:lnTo>
                    <a:pt x="98" y="450"/>
                  </a:lnTo>
                  <a:lnTo>
                    <a:pt x="87" y="459"/>
                  </a:lnTo>
                  <a:lnTo>
                    <a:pt x="74" y="463"/>
                  </a:lnTo>
                  <a:lnTo>
                    <a:pt x="59" y="459"/>
                  </a:lnTo>
                  <a:lnTo>
                    <a:pt x="50" y="450"/>
                  </a:lnTo>
                  <a:lnTo>
                    <a:pt x="45" y="435"/>
                  </a:lnTo>
                  <a:lnTo>
                    <a:pt x="45" y="225"/>
                  </a:lnTo>
                  <a:lnTo>
                    <a:pt x="45" y="223"/>
                  </a:lnTo>
                  <a:lnTo>
                    <a:pt x="41" y="223"/>
                  </a:lnTo>
                  <a:lnTo>
                    <a:pt x="32" y="223"/>
                  </a:lnTo>
                  <a:lnTo>
                    <a:pt x="20" y="223"/>
                  </a:lnTo>
                  <a:lnTo>
                    <a:pt x="14" y="223"/>
                  </a:lnTo>
                  <a:lnTo>
                    <a:pt x="9" y="221"/>
                  </a:lnTo>
                  <a:lnTo>
                    <a:pt x="5" y="218"/>
                  </a:lnTo>
                  <a:lnTo>
                    <a:pt x="2" y="214"/>
                  </a:lnTo>
                  <a:lnTo>
                    <a:pt x="0" y="208"/>
                  </a:lnTo>
                  <a:lnTo>
                    <a:pt x="0" y="203"/>
                  </a:lnTo>
                  <a:lnTo>
                    <a:pt x="0" y="71"/>
                  </a:lnTo>
                  <a:lnTo>
                    <a:pt x="0" y="70"/>
                  </a:lnTo>
                  <a:lnTo>
                    <a:pt x="0" y="70"/>
                  </a:lnTo>
                  <a:lnTo>
                    <a:pt x="1" y="49"/>
                  </a:lnTo>
                  <a:lnTo>
                    <a:pt x="6" y="32"/>
                  </a:lnTo>
                  <a:lnTo>
                    <a:pt x="16" y="18"/>
                  </a:lnTo>
                  <a:lnTo>
                    <a:pt x="25" y="8"/>
                  </a:lnTo>
                  <a:lnTo>
                    <a:pt x="37"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sp>
          <p:nvSpPr>
            <p:cNvPr id="60" name="Freeform 99">
              <a:extLst>
                <a:ext uri="{FF2B5EF4-FFF2-40B4-BE49-F238E27FC236}">
                  <a16:creationId xmlns:a16="http://schemas.microsoft.com/office/drawing/2014/main" id="{CF30E296-67A1-4D01-B404-C8F8FD1BF372}"/>
                </a:ext>
              </a:extLst>
            </p:cNvPr>
            <p:cNvSpPr>
              <a:spLocks/>
            </p:cNvSpPr>
            <p:nvPr/>
          </p:nvSpPr>
          <p:spPr bwMode="auto">
            <a:xfrm>
              <a:off x="7921144" y="964511"/>
              <a:ext cx="120450" cy="12178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grpSp>
      <p:grpSp>
        <p:nvGrpSpPr>
          <p:cNvPr id="61" name="Group 139">
            <a:extLst>
              <a:ext uri="{FF2B5EF4-FFF2-40B4-BE49-F238E27FC236}">
                <a16:creationId xmlns:a16="http://schemas.microsoft.com/office/drawing/2014/main" id="{E56867E8-D62A-4119-B119-BF8959E47519}"/>
              </a:ext>
            </a:extLst>
          </p:cNvPr>
          <p:cNvGrpSpPr/>
          <p:nvPr/>
        </p:nvGrpSpPr>
        <p:grpSpPr>
          <a:xfrm>
            <a:off x="5497234" y="1119414"/>
            <a:ext cx="363096" cy="919955"/>
            <a:chOff x="7832814" y="964511"/>
            <a:chExt cx="298450" cy="756161"/>
          </a:xfrm>
          <a:solidFill>
            <a:schemeClr val="bg2">
              <a:lumMod val="75000"/>
              <a:lumOff val="25000"/>
            </a:schemeClr>
          </a:solidFill>
        </p:grpSpPr>
        <p:sp>
          <p:nvSpPr>
            <p:cNvPr id="62" name="Freeform 98">
              <a:extLst>
                <a:ext uri="{FF2B5EF4-FFF2-40B4-BE49-F238E27FC236}">
                  <a16:creationId xmlns:a16="http://schemas.microsoft.com/office/drawing/2014/main" id="{DBA1A704-3371-47D8-BB3E-02E617D66DD9}"/>
                </a:ext>
              </a:extLst>
            </p:cNvPr>
            <p:cNvSpPr>
              <a:spLocks/>
            </p:cNvSpPr>
            <p:nvPr/>
          </p:nvSpPr>
          <p:spPr bwMode="auto">
            <a:xfrm>
              <a:off x="7832814" y="1101022"/>
              <a:ext cx="298450" cy="619650"/>
            </a:xfrm>
            <a:custGeom>
              <a:avLst/>
              <a:gdLst>
                <a:gd name="T0" fmla="*/ 89 w 223"/>
                <a:gd name="T1" fmla="*/ 0 h 463"/>
                <a:gd name="T2" fmla="*/ 133 w 223"/>
                <a:gd name="T3" fmla="*/ 0 h 463"/>
                <a:gd name="T4" fmla="*/ 186 w 223"/>
                <a:gd name="T5" fmla="*/ 2 h 463"/>
                <a:gd name="T6" fmla="*/ 207 w 223"/>
                <a:gd name="T7" fmla="*/ 18 h 463"/>
                <a:gd name="T8" fmla="*/ 221 w 223"/>
                <a:gd name="T9" fmla="*/ 49 h 463"/>
                <a:gd name="T10" fmla="*/ 223 w 223"/>
                <a:gd name="T11" fmla="*/ 70 h 463"/>
                <a:gd name="T12" fmla="*/ 223 w 223"/>
                <a:gd name="T13" fmla="*/ 203 h 463"/>
                <a:gd name="T14" fmla="*/ 221 w 223"/>
                <a:gd name="T15" fmla="*/ 214 h 463"/>
                <a:gd name="T16" fmla="*/ 213 w 223"/>
                <a:gd name="T17" fmla="*/ 221 h 463"/>
                <a:gd name="T18" fmla="*/ 203 w 223"/>
                <a:gd name="T19" fmla="*/ 223 h 463"/>
                <a:gd name="T20" fmla="*/ 182 w 223"/>
                <a:gd name="T21" fmla="*/ 223 h 463"/>
                <a:gd name="T22" fmla="*/ 176 w 223"/>
                <a:gd name="T23" fmla="*/ 223 h 463"/>
                <a:gd name="T24" fmla="*/ 176 w 223"/>
                <a:gd name="T25" fmla="*/ 435 h 463"/>
                <a:gd name="T26" fmla="*/ 163 w 223"/>
                <a:gd name="T27" fmla="*/ 459 h 463"/>
                <a:gd name="T28" fmla="*/ 134 w 223"/>
                <a:gd name="T29" fmla="*/ 459 h 463"/>
                <a:gd name="T30" fmla="*/ 121 w 223"/>
                <a:gd name="T31" fmla="*/ 435 h 463"/>
                <a:gd name="T32" fmla="*/ 121 w 223"/>
                <a:gd name="T33" fmla="*/ 417 h 463"/>
                <a:gd name="T34" fmla="*/ 121 w 223"/>
                <a:gd name="T35" fmla="*/ 372 h 463"/>
                <a:gd name="T36" fmla="*/ 121 w 223"/>
                <a:gd name="T37" fmla="*/ 315 h 463"/>
                <a:gd name="T38" fmla="*/ 121 w 223"/>
                <a:gd name="T39" fmla="*/ 262 h 463"/>
                <a:gd name="T40" fmla="*/ 121 w 223"/>
                <a:gd name="T41" fmla="*/ 229 h 463"/>
                <a:gd name="T42" fmla="*/ 101 w 223"/>
                <a:gd name="T43" fmla="*/ 223 h 463"/>
                <a:gd name="T44" fmla="*/ 101 w 223"/>
                <a:gd name="T45" fmla="*/ 242 h 463"/>
                <a:gd name="T46" fmla="*/ 101 w 223"/>
                <a:gd name="T47" fmla="*/ 288 h 463"/>
                <a:gd name="T48" fmla="*/ 101 w 223"/>
                <a:gd name="T49" fmla="*/ 345 h 463"/>
                <a:gd name="T50" fmla="*/ 101 w 223"/>
                <a:gd name="T51" fmla="*/ 397 h 463"/>
                <a:gd name="T52" fmla="*/ 101 w 223"/>
                <a:gd name="T53" fmla="*/ 431 h 463"/>
                <a:gd name="T54" fmla="*/ 98 w 223"/>
                <a:gd name="T55" fmla="*/ 450 h 463"/>
                <a:gd name="T56" fmla="*/ 74 w 223"/>
                <a:gd name="T57" fmla="*/ 463 h 463"/>
                <a:gd name="T58" fmla="*/ 50 w 223"/>
                <a:gd name="T59" fmla="*/ 450 h 463"/>
                <a:gd name="T60" fmla="*/ 45 w 223"/>
                <a:gd name="T61" fmla="*/ 225 h 463"/>
                <a:gd name="T62" fmla="*/ 41 w 223"/>
                <a:gd name="T63" fmla="*/ 223 h 463"/>
                <a:gd name="T64" fmla="*/ 20 w 223"/>
                <a:gd name="T65" fmla="*/ 223 h 463"/>
                <a:gd name="T66" fmla="*/ 9 w 223"/>
                <a:gd name="T67" fmla="*/ 221 h 463"/>
                <a:gd name="T68" fmla="*/ 2 w 223"/>
                <a:gd name="T69" fmla="*/ 214 h 463"/>
                <a:gd name="T70" fmla="*/ 0 w 223"/>
                <a:gd name="T71" fmla="*/ 203 h 463"/>
                <a:gd name="T72" fmla="*/ 0 w 223"/>
                <a:gd name="T73" fmla="*/ 70 h 463"/>
                <a:gd name="T74" fmla="*/ 1 w 223"/>
                <a:gd name="T75" fmla="*/ 49 h 463"/>
                <a:gd name="T76" fmla="*/ 16 w 223"/>
                <a:gd name="T77" fmla="*/ 18 h 463"/>
                <a:gd name="T78" fmla="*/ 37 w 223"/>
                <a:gd name="T79" fmla="*/ 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 h="463">
                  <a:moveTo>
                    <a:pt x="48" y="0"/>
                  </a:moveTo>
                  <a:lnTo>
                    <a:pt x="89" y="0"/>
                  </a:lnTo>
                  <a:lnTo>
                    <a:pt x="112" y="20"/>
                  </a:lnTo>
                  <a:lnTo>
                    <a:pt x="133" y="0"/>
                  </a:lnTo>
                  <a:lnTo>
                    <a:pt x="174" y="0"/>
                  </a:lnTo>
                  <a:lnTo>
                    <a:pt x="186" y="2"/>
                  </a:lnTo>
                  <a:lnTo>
                    <a:pt x="196" y="8"/>
                  </a:lnTo>
                  <a:lnTo>
                    <a:pt x="207" y="18"/>
                  </a:lnTo>
                  <a:lnTo>
                    <a:pt x="215" y="32"/>
                  </a:lnTo>
                  <a:lnTo>
                    <a:pt x="221" y="49"/>
                  </a:lnTo>
                  <a:lnTo>
                    <a:pt x="223" y="70"/>
                  </a:lnTo>
                  <a:lnTo>
                    <a:pt x="223" y="70"/>
                  </a:lnTo>
                  <a:lnTo>
                    <a:pt x="223" y="71"/>
                  </a:lnTo>
                  <a:lnTo>
                    <a:pt x="223" y="203"/>
                  </a:lnTo>
                  <a:lnTo>
                    <a:pt x="222" y="208"/>
                  </a:lnTo>
                  <a:lnTo>
                    <a:pt x="221" y="214"/>
                  </a:lnTo>
                  <a:lnTo>
                    <a:pt x="217" y="218"/>
                  </a:lnTo>
                  <a:lnTo>
                    <a:pt x="213" y="221"/>
                  </a:lnTo>
                  <a:lnTo>
                    <a:pt x="209" y="223"/>
                  </a:lnTo>
                  <a:lnTo>
                    <a:pt x="203" y="223"/>
                  </a:lnTo>
                  <a:lnTo>
                    <a:pt x="191" y="223"/>
                  </a:lnTo>
                  <a:lnTo>
                    <a:pt x="182" y="223"/>
                  </a:lnTo>
                  <a:lnTo>
                    <a:pt x="176" y="223"/>
                  </a:lnTo>
                  <a:lnTo>
                    <a:pt x="176" y="223"/>
                  </a:lnTo>
                  <a:lnTo>
                    <a:pt x="176" y="225"/>
                  </a:lnTo>
                  <a:lnTo>
                    <a:pt x="176" y="435"/>
                  </a:lnTo>
                  <a:lnTo>
                    <a:pt x="174" y="450"/>
                  </a:lnTo>
                  <a:lnTo>
                    <a:pt x="163" y="459"/>
                  </a:lnTo>
                  <a:lnTo>
                    <a:pt x="149" y="463"/>
                  </a:lnTo>
                  <a:lnTo>
                    <a:pt x="134" y="459"/>
                  </a:lnTo>
                  <a:lnTo>
                    <a:pt x="125" y="450"/>
                  </a:lnTo>
                  <a:lnTo>
                    <a:pt x="121" y="435"/>
                  </a:lnTo>
                  <a:lnTo>
                    <a:pt x="121" y="431"/>
                  </a:lnTo>
                  <a:lnTo>
                    <a:pt x="121" y="417"/>
                  </a:lnTo>
                  <a:lnTo>
                    <a:pt x="121" y="397"/>
                  </a:lnTo>
                  <a:lnTo>
                    <a:pt x="121" y="372"/>
                  </a:lnTo>
                  <a:lnTo>
                    <a:pt x="121" y="345"/>
                  </a:lnTo>
                  <a:lnTo>
                    <a:pt x="121" y="315"/>
                  </a:lnTo>
                  <a:lnTo>
                    <a:pt x="121" y="288"/>
                  </a:lnTo>
                  <a:lnTo>
                    <a:pt x="121" y="262"/>
                  </a:lnTo>
                  <a:lnTo>
                    <a:pt x="121" y="242"/>
                  </a:lnTo>
                  <a:lnTo>
                    <a:pt x="121" y="229"/>
                  </a:lnTo>
                  <a:lnTo>
                    <a:pt x="121" y="223"/>
                  </a:lnTo>
                  <a:lnTo>
                    <a:pt x="101" y="223"/>
                  </a:lnTo>
                  <a:lnTo>
                    <a:pt x="101" y="229"/>
                  </a:lnTo>
                  <a:lnTo>
                    <a:pt x="101" y="242"/>
                  </a:lnTo>
                  <a:lnTo>
                    <a:pt x="101" y="262"/>
                  </a:lnTo>
                  <a:lnTo>
                    <a:pt x="101" y="288"/>
                  </a:lnTo>
                  <a:lnTo>
                    <a:pt x="101" y="315"/>
                  </a:lnTo>
                  <a:lnTo>
                    <a:pt x="101" y="345"/>
                  </a:lnTo>
                  <a:lnTo>
                    <a:pt x="101" y="372"/>
                  </a:lnTo>
                  <a:lnTo>
                    <a:pt x="101" y="397"/>
                  </a:lnTo>
                  <a:lnTo>
                    <a:pt x="101" y="417"/>
                  </a:lnTo>
                  <a:lnTo>
                    <a:pt x="101" y="431"/>
                  </a:lnTo>
                  <a:lnTo>
                    <a:pt x="101" y="435"/>
                  </a:lnTo>
                  <a:lnTo>
                    <a:pt x="98" y="450"/>
                  </a:lnTo>
                  <a:lnTo>
                    <a:pt x="87" y="459"/>
                  </a:lnTo>
                  <a:lnTo>
                    <a:pt x="74" y="463"/>
                  </a:lnTo>
                  <a:lnTo>
                    <a:pt x="59" y="459"/>
                  </a:lnTo>
                  <a:lnTo>
                    <a:pt x="50" y="450"/>
                  </a:lnTo>
                  <a:lnTo>
                    <a:pt x="45" y="435"/>
                  </a:lnTo>
                  <a:lnTo>
                    <a:pt x="45" y="225"/>
                  </a:lnTo>
                  <a:lnTo>
                    <a:pt x="45" y="223"/>
                  </a:lnTo>
                  <a:lnTo>
                    <a:pt x="41" y="223"/>
                  </a:lnTo>
                  <a:lnTo>
                    <a:pt x="32" y="223"/>
                  </a:lnTo>
                  <a:lnTo>
                    <a:pt x="20" y="223"/>
                  </a:lnTo>
                  <a:lnTo>
                    <a:pt x="14" y="223"/>
                  </a:lnTo>
                  <a:lnTo>
                    <a:pt x="9" y="221"/>
                  </a:lnTo>
                  <a:lnTo>
                    <a:pt x="5" y="218"/>
                  </a:lnTo>
                  <a:lnTo>
                    <a:pt x="2" y="214"/>
                  </a:lnTo>
                  <a:lnTo>
                    <a:pt x="0" y="208"/>
                  </a:lnTo>
                  <a:lnTo>
                    <a:pt x="0" y="203"/>
                  </a:lnTo>
                  <a:lnTo>
                    <a:pt x="0" y="71"/>
                  </a:lnTo>
                  <a:lnTo>
                    <a:pt x="0" y="70"/>
                  </a:lnTo>
                  <a:lnTo>
                    <a:pt x="0" y="70"/>
                  </a:lnTo>
                  <a:lnTo>
                    <a:pt x="1" y="49"/>
                  </a:lnTo>
                  <a:lnTo>
                    <a:pt x="6" y="32"/>
                  </a:lnTo>
                  <a:lnTo>
                    <a:pt x="16" y="18"/>
                  </a:lnTo>
                  <a:lnTo>
                    <a:pt x="25" y="8"/>
                  </a:lnTo>
                  <a:lnTo>
                    <a:pt x="37"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sp>
          <p:nvSpPr>
            <p:cNvPr id="63" name="Freeform 99">
              <a:extLst>
                <a:ext uri="{FF2B5EF4-FFF2-40B4-BE49-F238E27FC236}">
                  <a16:creationId xmlns:a16="http://schemas.microsoft.com/office/drawing/2014/main" id="{5C0B018A-3BC2-43E1-B8A3-F04388C964F0}"/>
                </a:ext>
              </a:extLst>
            </p:cNvPr>
            <p:cNvSpPr>
              <a:spLocks/>
            </p:cNvSpPr>
            <p:nvPr/>
          </p:nvSpPr>
          <p:spPr bwMode="auto">
            <a:xfrm>
              <a:off x="7921144" y="964511"/>
              <a:ext cx="120450" cy="12178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grpSp>
      <p:grpSp>
        <p:nvGrpSpPr>
          <p:cNvPr id="64" name="Group 137">
            <a:extLst>
              <a:ext uri="{FF2B5EF4-FFF2-40B4-BE49-F238E27FC236}">
                <a16:creationId xmlns:a16="http://schemas.microsoft.com/office/drawing/2014/main" id="{2B7E9FFA-1413-4878-B431-8AEE3C953C0A}"/>
              </a:ext>
            </a:extLst>
          </p:cNvPr>
          <p:cNvGrpSpPr/>
          <p:nvPr/>
        </p:nvGrpSpPr>
        <p:grpSpPr>
          <a:xfrm>
            <a:off x="7594635" y="1109085"/>
            <a:ext cx="363096" cy="919955"/>
            <a:chOff x="7832814" y="964511"/>
            <a:chExt cx="298450" cy="756161"/>
          </a:xfrm>
          <a:solidFill>
            <a:schemeClr val="bg2"/>
          </a:solidFill>
        </p:grpSpPr>
        <p:sp>
          <p:nvSpPr>
            <p:cNvPr id="65" name="Freeform 98">
              <a:extLst>
                <a:ext uri="{FF2B5EF4-FFF2-40B4-BE49-F238E27FC236}">
                  <a16:creationId xmlns:a16="http://schemas.microsoft.com/office/drawing/2014/main" id="{9C6D222C-6D0D-4DE8-9754-F27C878BE541}"/>
                </a:ext>
              </a:extLst>
            </p:cNvPr>
            <p:cNvSpPr>
              <a:spLocks/>
            </p:cNvSpPr>
            <p:nvPr/>
          </p:nvSpPr>
          <p:spPr bwMode="auto">
            <a:xfrm>
              <a:off x="7832814" y="1101022"/>
              <a:ext cx="298450" cy="619650"/>
            </a:xfrm>
            <a:custGeom>
              <a:avLst/>
              <a:gdLst>
                <a:gd name="T0" fmla="*/ 89 w 223"/>
                <a:gd name="T1" fmla="*/ 0 h 463"/>
                <a:gd name="T2" fmla="*/ 133 w 223"/>
                <a:gd name="T3" fmla="*/ 0 h 463"/>
                <a:gd name="T4" fmla="*/ 186 w 223"/>
                <a:gd name="T5" fmla="*/ 2 h 463"/>
                <a:gd name="T6" fmla="*/ 207 w 223"/>
                <a:gd name="T7" fmla="*/ 18 h 463"/>
                <a:gd name="T8" fmla="*/ 221 w 223"/>
                <a:gd name="T9" fmla="*/ 49 h 463"/>
                <a:gd name="T10" fmla="*/ 223 w 223"/>
                <a:gd name="T11" fmla="*/ 70 h 463"/>
                <a:gd name="T12" fmla="*/ 223 w 223"/>
                <a:gd name="T13" fmla="*/ 203 h 463"/>
                <a:gd name="T14" fmla="*/ 221 w 223"/>
                <a:gd name="T15" fmla="*/ 214 h 463"/>
                <a:gd name="T16" fmla="*/ 213 w 223"/>
                <a:gd name="T17" fmla="*/ 221 h 463"/>
                <a:gd name="T18" fmla="*/ 203 w 223"/>
                <a:gd name="T19" fmla="*/ 223 h 463"/>
                <a:gd name="T20" fmla="*/ 182 w 223"/>
                <a:gd name="T21" fmla="*/ 223 h 463"/>
                <a:gd name="T22" fmla="*/ 176 w 223"/>
                <a:gd name="T23" fmla="*/ 223 h 463"/>
                <a:gd name="T24" fmla="*/ 176 w 223"/>
                <a:gd name="T25" fmla="*/ 435 h 463"/>
                <a:gd name="T26" fmla="*/ 163 w 223"/>
                <a:gd name="T27" fmla="*/ 459 h 463"/>
                <a:gd name="T28" fmla="*/ 134 w 223"/>
                <a:gd name="T29" fmla="*/ 459 h 463"/>
                <a:gd name="T30" fmla="*/ 121 w 223"/>
                <a:gd name="T31" fmla="*/ 435 h 463"/>
                <a:gd name="T32" fmla="*/ 121 w 223"/>
                <a:gd name="T33" fmla="*/ 417 h 463"/>
                <a:gd name="T34" fmla="*/ 121 w 223"/>
                <a:gd name="T35" fmla="*/ 372 h 463"/>
                <a:gd name="T36" fmla="*/ 121 w 223"/>
                <a:gd name="T37" fmla="*/ 315 h 463"/>
                <a:gd name="T38" fmla="*/ 121 w 223"/>
                <a:gd name="T39" fmla="*/ 262 h 463"/>
                <a:gd name="T40" fmla="*/ 121 w 223"/>
                <a:gd name="T41" fmla="*/ 229 h 463"/>
                <a:gd name="T42" fmla="*/ 101 w 223"/>
                <a:gd name="T43" fmla="*/ 223 h 463"/>
                <a:gd name="T44" fmla="*/ 101 w 223"/>
                <a:gd name="T45" fmla="*/ 242 h 463"/>
                <a:gd name="T46" fmla="*/ 101 w 223"/>
                <a:gd name="T47" fmla="*/ 288 h 463"/>
                <a:gd name="T48" fmla="*/ 101 w 223"/>
                <a:gd name="T49" fmla="*/ 345 h 463"/>
                <a:gd name="T50" fmla="*/ 101 w 223"/>
                <a:gd name="T51" fmla="*/ 397 h 463"/>
                <a:gd name="T52" fmla="*/ 101 w 223"/>
                <a:gd name="T53" fmla="*/ 431 h 463"/>
                <a:gd name="T54" fmla="*/ 98 w 223"/>
                <a:gd name="T55" fmla="*/ 450 h 463"/>
                <a:gd name="T56" fmla="*/ 74 w 223"/>
                <a:gd name="T57" fmla="*/ 463 h 463"/>
                <a:gd name="T58" fmla="*/ 50 w 223"/>
                <a:gd name="T59" fmla="*/ 450 h 463"/>
                <a:gd name="T60" fmla="*/ 45 w 223"/>
                <a:gd name="T61" fmla="*/ 225 h 463"/>
                <a:gd name="T62" fmla="*/ 41 w 223"/>
                <a:gd name="T63" fmla="*/ 223 h 463"/>
                <a:gd name="T64" fmla="*/ 20 w 223"/>
                <a:gd name="T65" fmla="*/ 223 h 463"/>
                <a:gd name="T66" fmla="*/ 9 w 223"/>
                <a:gd name="T67" fmla="*/ 221 h 463"/>
                <a:gd name="T68" fmla="*/ 2 w 223"/>
                <a:gd name="T69" fmla="*/ 214 h 463"/>
                <a:gd name="T70" fmla="*/ 0 w 223"/>
                <a:gd name="T71" fmla="*/ 203 h 463"/>
                <a:gd name="T72" fmla="*/ 0 w 223"/>
                <a:gd name="T73" fmla="*/ 70 h 463"/>
                <a:gd name="T74" fmla="*/ 1 w 223"/>
                <a:gd name="T75" fmla="*/ 49 h 463"/>
                <a:gd name="T76" fmla="*/ 16 w 223"/>
                <a:gd name="T77" fmla="*/ 18 h 463"/>
                <a:gd name="T78" fmla="*/ 37 w 223"/>
                <a:gd name="T79" fmla="*/ 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 h="463">
                  <a:moveTo>
                    <a:pt x="48" y="0"/>
                  </a:moveTo>
                  <a:lnTo>
                    <a:pt x="89" y="0"/>
                  </a:lnTo>
                  <a:lnTo>
                    <a:pt x="112" y="20"/>
                  </a:lnTo>
                  <a:lnTo>
                    <a:pt x="133" y="0"/>
                  </a:lnTo>
                  <a:lnTo>
                    <a:pt x="174" y="0"/>
                  </a:lnTo>
                  <a:lnTo>
                    <a:pt x="186" y="2"/>
                  </a:lnTo>
                  <a:lnTo>
                    <a:pt x="196" y="8"/>
                  </a:lnTo>
                  <a:lnTo>
                    <a:pt x="207" y="18"/>
                  </a:lnTo>
                  <a:lnTo>
                    <a:pt x="215" y="32"/>
                  </a:lnTo>
                  <a:lnTo>
                    <a:pt x="221" y="49"/>
                  </a:lnTo>
                  <a:lnTo>
                    <a:pt x="223" y="70"/>
                  </a:lnTo>
                  <a:lnTo>
                    <a:pt x="223" y="70"/>
                  </a:lnTo>
                  <a:lnTo>
                    <a:pt x="223" y="71"/>
                  </a:lnTo>
                  <a:lnTo>
                    <a:pt x="223" y="203"/>
                  </a:lnTo>
                  <a:lnTo>
                    <a:pt x="222" y="208"/>
                  </a:lnTo>
                  <a:lnTo>
                    <a:pt x="221" y="214"/>
                  </a:lnTo>
                  <a:lnTo>
                    <a:pt x="217" y="218"/>
                  </a:lnTo>
                  <a:lnTo>
                    <a:pt x="213" y="221"/>
                  </a:lnTo>
                  <a:lnTo>
                    <a:pt x="209" y="223"/>
                  </a:lnTo>
                  <a:lnTo>
                    <a:pt x="203" y="223"/>
                  </a:lnTo>
                  <a:lnTo>
                    <a:pt x="191" y="223"/>
                  </a:lnTo>
                  <a:lnTo>
                    <a:pt x="182" y="223"/>
                  </a:lnTo>
                  <a:lnTo>
                    <a:pt x="176" y="223"/>
                  </a:lnTo>
                  <a:lnTo>
                    <a:pt x="176" y="223"/>
                  </a:lnTo>
                  <a:lnTo>
                    <a:pt x="176" y="225"/>
                  </a:lnTo>
                  <a:lnTo>
                    <a:pt x="176" y="435"/>
                  </a:lnTo>
                  <a:lnTo>
                    <a:pt x="174" y="450"/>
                  </a:lnTo>
                  <a:lnTo>
                    <a:pt x="163" y="459"/>
                  </a:lnTo>
                  <a:lnTo>
                    <a:pt x="149" y="463"/>
                  </a:lnTo>
                  <a:lnTo>
                    <a:pt x="134" y="459"/>
                  </a:lnTo>
                  <a:lnTo>
                    <a:pt x="125" y="450"/>
                  </a:lnTo>
                  <a:lnTo>
                    <a:pt x="121" y="435"/>
                  </a:lnTo>
                  <a:lnTo>
                    <a:pt x="121" y="431"/>
                  </a:lnTo>
                  <a:lnTo>
                    <a:pt x="121" y="417"/>
                  </a:lnTo>
                  <a:lnTo>
                    <a:pt x="121" y="397"/>
                  </a:lnTo>
                  <a:lnTo>
                    <a:pt x="121" y="372"/>
                  </a:lnTo>
                  <a:lnTo>
                    <a:pt x="121" y="345"/>
                  </a:lnTo>
                  <a:lnTo>
                    <a:pt x="121" y="315"/>
                  </a:lnTo>
                  <a:lnTo>
                    <a:pt x="121" y="288"/>
                  </a:lnTo>
                  <a:lnTo>
                    <a:pt x="121" y="262"/>
                  </a:lnTo>
                  <a:lnTo>
                    <a:pt x="121" y="242"/>
                  </a:lnTo>
                  <a:lnTo>
                    <a:pt x="121" y="229"/>
                  </a:lnTo>
                  <a:lnTo>
                    <a:pt x="121" y="223"/>
                  </a:lnTo>
                  <a:lnTo>
                    <a:pt x="101" y="223"/>
                  </a:lnTo>
                  <a:lnTo>
                    <a:pt x="101" y="229"/>
                  </a:lnTo>
                  <a:lnTo>
                    <a:pt x="101" y="242"/>
                  </a:lnTo>
                  <a:lnTo>
                    <a:pt x="101" y="262"/>
                  </a:lnTo>
                  <a:lnTo>
                    <a:pt x="101" y="288"/>
                  </a:lnTo>
                  <a:lnTo>
                    <a:pt x="101" y="315"/>
                  </a:lnTo>
                  <a:lnTo>
                    <a:pt x="101" y="345"/>
                  </a:lnTo>
                  <a:lnTo>
                    <a:pt x="101" y="372"/>
                  </a:lnTo>
                  <a:lnTo>
                    <a:pt x="101" y="397"/>
                  </a:lnTo>
                  <a:lnTo>
                    <a:pt x="101" y="417"/>
                  </a:lnTo>
                  <a:lnTo>
                    <a:pt x="101" y="431"/>
                  </a:lnTo>
                  <a:lnTo>
                    <a:pt x="101" y="435"/>
                  </a:lnTo>
                  <a:lnTo>
                    <a:pt x="98" y="450"/>
                  </a:lnTo>
                  <a:lnTo>
                    <a:pt x="87" y="459"/>
                  </a:lnTo>
                  <a:lnTo>
                    <a:pt x="74" y="463"/>
                  </a:lnTo>
                  <a:lnTo>
                    <a:pt x="59" y="459"/>
                  </a:lnTo>
                  <a:lnTo>
                    <a:pt x="50" y="450"/>
                  </a:lnTo>
                  <a:lnTo>
                    <a:pt x="45" y="435"/>
                  </a:lnTo>
                  <a:lnTo>
                    <a:pt x="45" y="225"/>
                  </a:lnTo>
                  <a:lnTo>
                    <a:pt x="45" y="223"/>
                  </a:lnTo>
                  <a:lnTo>
                    <a:pt x="41" y="223"/>
                  </a:lnTo>
                  <a:lnTo>
                    <a:pt x="32" y="223"/>
                  </a:lnTo>
                  <a:lnTo>
                    <a:pt x="20" y="223"/>
                  </a:lnTo>
                  <a:lnTo>
                    <a:pt x="14" y="223"/>
                  </a:lnTo>
                  <a:lnTo>
                    <a:pt x="9" y="221"/>
                  </a:lnTo>
                  <a:lnTo>
                    <a:pt x="5" y="218"/>
                  </a:lnTo>
                  <a:lnTo>
                    <a:pt x="2" y="214"/>
                  </a:lnTo>
                  <a:lnTo>
                    <a:pt x="0" y="208"/>
                  </a:lnTo>
                  <a:lnTo>
                    <a:pt x="0" y="203"/>
                  </a:lnTo>
                  <a:lnTo>
                    <a:pt x="0" y="71"/>
                  </a:lnTo>
                  <a:lnTo>
                    <a:pt x="0" y="70"/>
                  </a:lnTo>
                  <a:lnTo>
                    <a:pt x="0" y="70"/>
                  </a:lnTo>
                  <a:lnTo>
                    <a:pt x="1" y="49"/>
                  </a:lnTo>
                  <a:lnTo>
                    <a:pt x="6" y="32"/>
                  </a:lnTo>
                  <a:lnTo>
                    <a:pt x="16" y="18"/>
                  </a:lnTo>
                  <a:lnTo>
                    <a:pt x="25" y="8"/>
                  </a:lnTo>
                  <a:lnTo>
                    <a:pt x="37"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sp>
          <p:nvSpPr>
            <p:cNvPr id="66" name="Freeform 99">
              <a:extLst>
                <a:ext uri="{FF2B5EF4-FFF2-40B4-BE49-F238E27FC236}">
                  <a16:creationId xmlns:a16="http://schemas.microsoft.com/office/drawing/2014/main" id="{D0E0E6EF-96F7-4DD7-B370-9DF701976E52}"/>
                </a:ext>
              </a:extLst>
            </p:cNvPr>
            <p:cNvSpPr>
              <a:spLocks/>
            </p:cNvSpPr>
            <p:nvPr/>
          </p:nvSpPr>
          <p:spPr bwMode="auto">
            <a:xfrm>
              <a:off x="7921144" y="964511"/>
              <a:ext cx="120450" cy="12178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grpSp>
      <p:grpSp>
        <p:nvGrpSpPr>
          <p:cNvPr id="67" name="Group 137">
            <a:extLst>
              <a:ext uri="{FF2B5EF4-FFF2-40B4-BE49-F238E27FC236}">
                <a16:creationId xmlns:a16="http://schemas.microsoft.com/office/drawing/2014/main" id="{5D397497-6D3B-41CA-A753-1AA320E73569}"/>
              </a:ext>
            </a:extLst>
          </p:cNvPr>
          <p:cNvGrpSpPr/>
          <p:nvPr/>
        </p:nvGrpSpPr>
        <p:grpSpPr>
          <a:xfrm>
            <a:off x="7098055" y="1137594"/>
            <a:ext cx="363096" cy="919955"/>
            <a:chOff x="7832814" y="964511"/>
            <a:chExt cx="298450" cy="756161"/>
          </a:xfrm>
          <a:solidFill>
            <a:schemeClr val="bg2"/>
          </a:solidFill>
        </p:grpSpPr>
        <p:sp>
          <p:nvSpPr>
            <p:cNvPr id="68" name="Freeform 98">
              <a:extLst>
                <a:ext uri="{FF2B5EF4-FFF2-40B4-BE49-F238E27FC236}">
                  <a16:creationId xmlns:a16="http://schemas.microsoft.com/office/drawing/2014/main" id="{56F8642C-511F-4500-9B49-08ED509C246F}"/>
                </a:ext>
              </a:extLst>
            </p:cNvPr>
            <p:cNvSpPr>
              <a:spLocks/>
            </p:cNvSpPr>
            <p:nvPr/>
          </p:nvSpPr>
          <p:spPr bwMode="auto">
            <a:xfrm>
              <a:off x="7832814" y="1101022"/>
              <a:ext cx="298450" cy="619650"/>
            </a:xfrm>
            <a:custGeom>
              <a:avLst/>
              <a:gdLst>
                <a:gd name="T0" fmla="*/ 89 w 223"/>
                <a:gd name="T1" fmla="*/ 0 h 463"/>
                <a:gd name="T2" fmla="*/ 133 w 223"/>
                <a:gd name="T3" fmla="*/ 0 h 463"/>
                <a:gd name="T4" fmla="*/ 186 w 223"/>
                <a:gd name="T5" fmla="*/ 2 h 463"/>
                <a:gd name="T6" fmla="*/ 207 w 223"/>
                <a:gd name="T7" fmla="*/ 18 h 463"/>
                <a:gd name="T8" fmla="*/ 221 w 223"/>
                <a:gd name="T9" fmla="*/ 49 h 463"/>
                <a:gd name="T10" fmla="*/ 223 w 223"/>
                <a:gd name="T11" fmla="*/ 70 h 463"/>
                <a:gd name="T12" fmla="*/ 223 w 223"/>
                <a:gd name="T13" fmla="*/ 203 h 463"/>
                <a:gd name="T14" fmla="*/ 221 w 223"/>
                <a:gd name="T15" fmla="*/ 214 h 463"/>
                <a:gd name="T16" fmla="*/ 213 w 223"/>
                <a:gd name="T17" fmla="*/ 221 h 463"/>
                <a:gd name="T18" fmla="*/ 203 w 223"/>
                <a:gd name="T19" fmla="*/ 223 h 463"/>
                <a:gd name="T20" fmla="*/ 182 w 223"/>
                <a:gd name="T21" fmla="*/ 223 h 463"/>
                <a:gd name="T22" fmla="*/ 176 w 223"/>
                <a:gd name="T23" fmla="*/ 223 h 463"/>
                <a:gd name="T24" fmla="*/ 176 w 223"/>
                <a:gd name="T25" fmla="*/ 435 h 463"/>
                <a:gd name="T26" fmla="*/ 163 w 223"/>
                <a:gd name="T27" fmla="*/ 459 h 463"/>
                <a:gd name="T28" fmla="*/ 134 w 223"/>
                <a:gd name="T29" fmla="*/ 459 h 463"/>
                <a:gd name="T30" fmla="*/ 121 w 223"/>
                <a:gd name="T31" fmla="*/ 435 h 463"/>
                <a:gd name="T32" fmla="*/ 121 w 223"/>
                <a:gd name="T33" fmla="*/ 417 h 463"/>
                <a:gd name="T34" fmla="*/ 121 w 223"/>
                <a:gd name="T35" fmla="*/ 372 h 463"/>
                <a:gd name="T36" fmla="*/ 121 w 223"/>
                <a:gd name="T37" fmla="*/ 315 h 463"/>
                <a:gd name="T38" fmla="*/ 121 w 223"/>
                <a:gd name="T39" fmla="*/ 262 h 463"/>
                <a:gd name="T40" fmla="*/ 121 w 223"/>
                <a:gd name="T41" fmla="*/ 229 h 463"/>
                <a:gd name="T42" fmla="*/ 101 w 223"/>
                <a:gd name="T43" fmla="*/ 223 h 463"/>
                <a:gd name="T44" fmla="*/ 101 w 223"/>
                <a:gd name="T45" fmla="*/ 242 h 463"/>
                <a:gd name="T46" fmla="*/ 101 w 223"/>
                <a:gd name="T47" fmla="*/ 288 h 463"/>
                <a:gd name="T48" fmla="*/ 101 w 223"/>
                <a:gd name="T49" fmla="*/ 345 h 463"/>
                <a:gd name="T50" fmla="*/ 101 w 223"/>
                <a:gd name="T51" fmla="*/ 397 h 463"/>
                <a:gd name="T52" fmla="*/ 101 w 223"/>
                <a:gd name="T53" fmla="*/ 431 h 463"/>
                <a:gd name="T54" fmla="*/ 98 w 223"/>
                <a:gd name="T55" fmla="*/ 450 h 463"/>
                <a:gd name="T56" fmla="*/ 74 w 223"/>
                <a:gd name="T57" fmla="*/ 463 h 463"/>
                <a:gd name="T58" fmla="*/ 50 w 223"/>
                <a:gd name="T59" fmla="*/ 450 h 463"/>
                <a:gd name="T60" fmla="*/ 45 w 223"/>
                <a:gd name="T61" fmla="*/ 225 h 463"/>
                <a:gd name="T62" fmla="*/ 41 w 223"/>
                <a:gd name="T63" fmla="*/ 223 h 463"/>
                <a:gd name="T64" fmla="*/ 20 w 223"/>
                <a:gd name="T65" fmla="*/ 223 h 463"/>
                <a:gd name="T66" fmla="*/ 9 w 223"/>
                <a:gd name="T67" fmla="*/ 221 h 463"/>
                <a:gd name="T68" fmla="*/ 2 w 223"/>
                <a:gd name="T69" fmla="*/ 214 h 463"/>
                <a:gd name="T70" fmla="*/ 0 w 223"/>
                <a:gd name="T71" fmla="*/ 203 h 463"/>
                <a:gd name="T72" fmla="*/ 0 w 223"/>
                <a:gd name="T73" fmla="*/ 70 h 463"/>
                <a:gd name="T74" fmla="*/ 1 w 223"/>
                <a:gd name="T75" fmla="*/ 49 h 463"/>
                <a:gd name="T76" fmla="*/ 16 w 223"/>
                <a:gd name="T77" fmla="*/ 18 h 463"/>
                <a:gd name="T78" fmla="*/ 37 w 223"/>
                <a:gd name="T79" fmla="*/ 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 h="463">
                  <a:moveTo>
                    <a:pt x="48" y="0"/>
                  </a:moveTo>
                  <a:lnTo>
                    <a:pt x="89" y="0"/>
                  </a:lnTo>
                  <a:lnTo>
                    <a:pt x="112" y="20"/>
                  </a:lnTo>
                  <a:lnTo>
                    <a:pt x="133" y="0"/>
                  </a:lnTo>
                  <a:lnTo>
                    <a:pt x="174" y="0"/>
                  </a:lnTo>
                  <a:lnTo>
                    <a:pt x="186" y="2"/>
                  </a:lnTo>
                  <a:lnTo>
                    <a:pt x="196" y="8"/>
                  </a:lnTo>
                  <a:lnTo>
                    <a:pt x="207" y="18"/>
                  </a:lnTo>
                  <a:lnTo>
                    <a:pt x="215" y="32"/>
                  </a:lnTo>
                  <a:lnTo>
                    <a:pt x="221" y="49"/>
                  </a:lnTo>
                  <a:lnTo>
                    <a:pt x="223" y="70"/>
                  </a:lnTo>
                  <a:lnTo>
                    <a:pt x="223" y="70"/>
                  </a:lnTo>
                  <a:lnTo>
                    <a:pt x="223" y="71"/>
                  </a:lnTo>
                  <a:lnTo>
                    <a:pt x="223" y="203"/>
                  </a:lnTo>
                  <a:lnTo>
                    <a:pt x="222" y="208"/>
                  </a:lnTo>
                  <a:lnTo>
                    <a:pt x="221" y="214"/>
                  </a:lnTo>
                  <a:lnTo>
                    <a:pt x="217" y="218"/>
                  </a:lnTo>
                  <a:lnTo>
                    <a:pt x="213" y="221"/>
                  </a:lnTo>
                  <a:lnTo>
                    <a:pt x="209" y="223"/>
                  </a:lnTo>
                  <a:lnTo>
                    <a:pt x="203" y="223"/>
                  </a:lnTo>
                  <a:lnTo>
                    <a:pt x="191" y="223"/>
                  </a:lnTo>
                  <a:lnTo>
                    <a:pt x="182" y="223"/>
                  </a:lnTo>
                  <a:lnTo>
                    <a:pt x="176" y="223"/>
                  </a:lnTo>
                  <a:lnTo>
                    <a:pt x="176" y="223"/>
                  </a:lnTo>
                  <a:lnTo>
                    <a:pt x="176" y="225"/>
                  </a:lnTo>
                  <a:lnTo>
                    <a:pt x="176" y="435"/>
                  </a:lnTo>
                  <a:lnTo>
                    <a:pt x="174" y="450"/>
                  </a:lnTo>
                  <a:lnTo>
                    <a:pt x="163" y="459"/>
                  </a:lnTo>
                  <a:lnTo>
                    <a:pt x="149" y="463"/>
                  </a:lnTo>
                  <a:lnTo>
                    <a:pt x="134" y="459"/>
                  </a:lnTo>
                  <a:lnTo>
                    <a:pt x="125" y="450"/>
                  </a:lnTo>
                  <a:lnTo>
                    <a:pt x="121" y="435"/>
                  </a:lnTo>
                  <a:lnTo>
                    <a:pt x="121" y="431"/>
                  </a:lnTo>
                  <a:lnTo>
                    <a:pt x="121" y="417"/>
                  </a:lnTo>
                  <a:lnTo>
                    <a:pt x="121" y="397"/>
                  </a:lnTo>
                  <a:lnTo>
                    <a:pt x="121" y="372"/>
                  </a:lnTo>
                  <a:lnTo>
                    <a:pt x="121" y="345"/>
                  </a:lnTo>
                  <a:lnTo>
                    <a:pt x="121" y="315"/>
                  </a:lnTo>
                  <a:lnTo>
                    <a:pt x="121" y="288"/>
                  </a:lnTo>
                  <a:lnTo>
                    <a:pt x="121" y="262"/>
                  </a:lnTo>
                  <a:lnTo>
                    <a:pt x="121" y="242"/>
                  </a:lnTo>
                  <a:lnTo>
                    <a:pt x="121" y="229"/>
                  </a:lnTo>
                  <a:lnTo>
                    <a:pt x="121" y="223"/>
                  </a:lnTo>
                  <a:lnTo>
                    <a:pt x="101" y="223"/>
                  </a:lnTo>
                  <a:lnTo>
                    <a:pt x="101" y="229"/>
                  </a:lnTo>
                  <a:lnTo>
                    <a:pt x="101" y="242"/>
                  </a:lnTo>
                  <a:lnTo>
                    <a:pt x="101" y="262"/>
                  </a:lnTo>
                  <a:lnTo>
                    <a:pt x="101" y="288"/>
                  </a:lnTo>
                  <a:lnTo>
                    <a:pt x="101" y="315"/>
                  </a:lnTo>
                  <a:lnTo>
                    <a:pt x="101" y="345"/>
                  </a:lnTo>
                  <a:lnTo>
                    <a:pt x="101" y="372"/>
                  </a:lnTo>
                  <a:lnTo>
                    <a:pt x="101" y="397"/>
                  </a:lnTo>
                  <a:lnTo>
                    <a:pt x="101" y="417"/>
                  </a:lnTo>
                  <a:lnTo>
                    <a:pt x="101" y="431"/>
                  </a:lnTo>
                  <a:lnTo>
                    <a:pt x="101" y="435"/>
                  </a:lnTo>
                  <a:lnTo>
                    <a:pt x="98" y="450"/>
                  </a:lnTo>
                  <a:lnTo>
                    <a:pt x="87" y="459"/>
                  </a:lnTo>
                  <a:lnTo>
                    <a:pt x="74" y="463"/>
                  </a:lnTo>
                  <a:lnTo>
                    <a:pt x="59" y="459"/>
                  </a:lnTo>
                  <a:lnTo>
                    <a:pt x="50" y="450"/>
                  </a:lnTo>
                  <a:lnTo>
                    <a:pt x="45" y="435"/>
                  </a:lnTo>
                  <a:lnTo>
                    <a:pt x="45" y="225"/>
                  </a:lnTo>
                  <a:lnTo>
                    <a:pt x="45" y="223"/>
                  </a:lnTo>
                  <a:lnTo>
                    <a:pt x="41" y="223"/>
                  </a:lnTo>
                  <a:lnTo>
                    <a:pt x="32" y="223"/>
                  </a:lnTo>
                  <a:lnTo>
                    <a:pt x="20" y="223"/>
                  </a:lnTo>
                  <a:lnTo>
                    <a:pt x="14" y="223"/>
                  </a:lnTo>
                  <a:lnTo>
                    <a:pt x="9" y="221"/>
                  </a:lnTo>
                  <a:lnTo>
                    <a:pt x="5" y="218"/>
                  </a:lnTo>
                  <a:lnTo>
                    <a:pt x="2" y="214"/>
                  </a:lnTo>
                  <a:lnTo>
                    <a:pt x="0" y="208"/>
                  </a:lnTo>
                  <a:lnTo>
                    <a:pt x="0" y="203"/>
                  </a:lnTo>
                  <a:lnTo>
                    <a:pt x="0" y="71"/>
                  </a:lnTo>
                  <a:lnTo>
                    <a:pt x="0" y="70"/>
                  </a:lnTo>
                  <a:lnTo>
                    <a:pt x="0" y="70"/>
                  </a:lnTo>
                  <a:lnTo>
                    <a:pt x="1" y="49"/>
                  </a:lnTo>
                  <a:lnTo>
                    <a:pt x="6" y="32"/>
                  </a:lnTo>
                  <a:lnTo>
                    <a:pt x="16" y="18"/>
                  </a:lnTo>
                  <a:lnTo>
                    <a:pt x="25" y="8"/>
                  </a:lnTo>
                  <a:lnTo>
                    <a:pt x="37"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sp>
          <p:nvSpPr>
            <p:cNvPr id="69" name="Freeform 99">
              <a:extLst>
                <a:ext uri="{FF2B5EF4-FFF2-40B4-BE49-F238E27FC236}">
                  <a16:creationId xmlns:a16="http://schemas.microsoft.com/office/drawing/2014/main" id="{191FD643-BB10-455F-93F6-291C3FCD0E63}"/>
                </a:ext>
              </a:extLst>
            </p:cNvPr>
            <p:cNvSpPr>
              <a:spLocks/>
            </p:cNvSpPr>
            <p:nvPr/>
          </p:nvSpPr>
          <p:spPr bwMode="auto">
            <a:xfrm>
              <a:off x="7921144" y="964511"/>
              <a:ext cx="120450" cy="12178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Univers for KPMG" panose="020B0603020202020204" pitchFamily="34" charset="0"/>
                <a:cs typeface="Arial" panose="020B0604020202020204" pitchFamily="34" charset="0"/>
              </a:endParaRPr>
            </a:p>
          </p:txBody>
        </p:sp>
      </p:grpSp>
    </p:spTree>
    <p:extLst>
      <p:ext uri="{BB962C8B-B14F-4D97-AF65-F5344CB8AC3E}">
        <p14:creationId xmlns:p14="http://schemas.microsoft.com/office/powerpoint/2010/main" val="860591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81D205-453B-45AA-BCB8-E372D18FDF1F}"/>
              </a:ext>
            </a:extLst>
          </p:cNvPr>
          <p:cNvSpPr>
            <a:spLocks noGrp="1"/>
          </p:cNvSpPr>
          <p:nvPr>
            <p:ph type="title"/>
          </p:nvPr>
        </p:nvSpPr>
        <p:spPr/>
        <p:txBody>
          <a:bodyPr/>
          <a:lstStyle/>
          <a:p>
            <a:r>
              <a:rPr lang="de-DE" sz="1800" b="1" kern="1200" dirty="0">
                <a:solidFill>
                  <a:schemeClr val="tx1"/>
                </a:solidFill>
                <a:latin typeface="+mn-lt"/>
                <a:ea typeface="+mn-ea"/>
                <a:cs typeface="+mn-cs"/>
              </a:rPr>
              <a:t>Bewertung</a:t>
            </a:r>
          </a:p>
        </p:txBody>
      </p:sp>
      <p:sp>
        <p:nvSpPr>
          <p:cNvPr id="5" name="Foliennummernplatzhalter 4">
            <a:extLst>
              <a:ext uri="{FF2B5EF4-FFF2-40B4-BE49-F238E27FC236}">
                <a16:creationId xmlns:a16="http://schemas.microsoft.com/office/drawing/2014/main" id="{578B5F84-0EE0-402B-8AD8-D60E628DA403}"/>
              </a:ext>
            </a:extLst>
          </p:cNvPr>
          <p:cNvSpPr>
            <a:spLocks noGrp="1"/>
          </p:cNvSpPr>
          <p:nvPr>
            <p:ph type="sldNum" sz="quarter" idx="15"/>
          </p:nvPr>
        </p:nvSpPr>
        <p:spPr/>
        <p:txBody>
          <a:bodyPr/>
          <a:lstStyle/>
          <a:p>
            <a:fld id="{C63C361D-6D9E-4F98-8831-48736655B334}" type="slidenum">
              <a:rPr lang="en-US" smtClean="0"/>
              <a:pPr/>
              <a:t>12</a:t>
            </a:fld>
            <a:endParaRPr lang="en-US" dirty="0"/>
          </a:p>
        </p:txBody>
      </p:sp>
      <p:sp>
        <p:nvSpPr>
          <p:cNvPr id="7" name="object 5">
            <a:extLst>
              <a:ext uri="{FF2B5EF4-FFF2-40B4-BE49-F238E27FC236}">
                <a16:creationId xmlns:a16="http://schemas.microsoft.com/office/drawing/2014/main" id="{A56E6731-C63B-47F3-B35F-0DC852E3639F}"/>
              </a:ext>
            </a:extLst>
          </p:cNvPr>
          <p:cNvSpPr txBox="1"/>
          <p:nvPr/>
        </p:nvSpPr>
        <p:spPr>
          <a:xfrm>
            <a:off x="2663461" y="1348994"/>
            <a:ext cx="1844675" cy="182245"/>
          </a:xfrm>
          <a:prstGeom prst="rect">
            <a:avLst/>
          </a:prstGeom>
        </p:spPr>
        <p:txBody>
          <a:bodyPr vert="horz" wrap="square" lIns="0" tIns="0" rIns="0" bIns="0" rtlCol="0">
            <a:spAutoFit/>
          </a:bodyPr>
          <a:lstStyle/>
          <a:p>
            <a:pPr marL="12700">
              <a:lnSpc>
                <a:spcPct val="100000"/>
              </a:lnSpc>
            </a:pPr>
            <a:r>
              <a:rPr sz="1100" b="1" spc="-5" dirty="0">
                <a:solidFill>
                  <a:srgbClr val="FFFFFF"/>
                </a:solidFill>
                <a:latin typeface="Arial"/>
                <a:cs typeface="Arial"/>
              </a:rPr>
              <a:t>Anzahl</a:t>
            </a:r>
            <a:r>
              <a:rPr sz="1100" b="1" spc="-65" dirty="0">
                <a:solidFill>
                  <a:srgbClr val="FFFFFF"/>
                </a:solidFill>
                <a:latin typeface="Arial"/>
                <a:cs typeface="Arial"/>
              </a:rPr>
              <a:t> </a:t>
            </a:r>
            <a:r>
              <a:rPr sz="1100" b="1" dirty="0">
                <a:solidFill>
                  <a:srgbClr val="FFFFFF"/>
                </a:solidFill>
                <a:latin typeface="Arial"/>
                <a:cs typeface="Arial"/>
              </a:rPr>
              <a:t>Bewertungsklassen</a:t>
            </a:r>
            <a:endParaRPr sz="1100" dirty="0">
              <a:latin typeface="Arial"/>
              <a:cs typeface="Arial"/>
            </a:endParaRPr>
          </a:p>
        </p:txBody>
      </p:sp>
      <p:sp>
        <p:nvSpPr>
          <p:cNvPr id="11" name="object 9">
            <a:extLst>
              <a:ext uri="{FF2B5EF4-FFF2-40B4-BE49-F238E27FC236}">
                <a16:creationId xmlns:a16="http://schemas.microsoft.com/office/drawing/2014/main" id="{4CA2FC82-8EE7-424A-94B6-52D6A02FFD86}"/>
              </a:ext>
            </a:extLst>
          </p:cNvPr>
          <p:cNvSpPr txBox="1"/>
          <p:nvPr/>
        </p:nvSpPr>
        <p:spPr>
          <a:xfrm>
            <a:off x="7520942" y="1016739"/>
            <a:ext cx="600169" cy="607859"/>
          </a:xfrm>
          <a:prstGeom prst="rect">
            <a:avLst/>
          </a:prstGeom>
          <a:solidFill>
            <a:srgbClr val="009FDA"/>
          </a:solidFill>
        </p:spPr>
        <p:txBody>
          <a:bodyPr vert="horz" wrap="square" lIns="0" tIns="53340" rIns="0" bIns="0" rtlCol="0">
            <a:spAutoFit/>
          </a:bodyPr>
          <a:lstStyle/>
          <a:p>
            <a:pPr algn="ctr">
              <a:lnSpc>
                <a:spcPct val="100000"/>
              </a:lnSpc>
              <a:spcBef>
                <a:spcPts val="420"/>
              </a:spcBef>
            </a:pPr>
            <a:r>
              <a:rPr sz="3600" b="1" dirty="0">
                <a:solidFill>
                  <a:srgbClr val="FFFFFF"/>
                </a:solidFill>
                <a:latin typeface="Arial"/>
                <a:cs typeface="Arial"/>
              </a:rPr>
              <a:t>4</a:t>
            </a:r>
            <a:endParaRPr sz="3600" dirty="0">
              <a:latin typeface="Arial"/>
              <a:cs typeface="Arial"/>
            </a:endParaRPr>
          </a:p>
        </p:txBody>
      </p:sp>
      <p:sp>
        <p:nvSpPr>
          <p:cNvPr id="12" name="object 10">
            <a:extLst>
              <a:ext uri="{FF2B5EF4-FFF2-40B4-BE49-F238E27FC236}">
                <a16:creationId xmlns:a16="http://schemas.microsoft.com/office/drawing/2014/main" id="{783AEF80-4E99-4E91-AD53-B3ECCFEC5755}"/>
              </a:ext>
            </a:extLst>
          </p:cNvPr>
          <p:cNvSpPr/>
          <p:nvPr/>
        </p:nvSpPr>
        <p:spPr>
          <a:xfrm>
            <a:off x="752201" y="1159349"/>
            <a:ext cx="1012194" cy="369427"/>
          </a:xfrm>
          <a:custGeom>
            <a:avLst/>
            <a:gdLst/>
            <a:ahLst/>
            <a:cxnLst/>
            <a:rect l="l" t="t" r="r" b="b"/>
            <a:pathLst>
              <a:path w="683260" h="287019">
                <a:moveTo>
                  <a:pt x="0" y="0"/>
                </a:moveTo>
                <a:lnTo>
                  <a:pt x="683260" y="0"/>
                </a:lnTo>
                <a:lnTo>
                  <a:pt x="683260" y="287019"/>
                </a:lnTo>
                <a:lnTo>
                  <a:pt x="0" y="287019"/>
                </a:lnTo>
                <a:lnTo>
                  <a:pt x="0" y="0"/>
                </a:lnTo>
                <a:close/>
              </a:path>
            </a:pathLst>
          </a:custGeom>
          <a:solidFill>
            <a:srgbClr val="00338D"/>
          </a:solidFill>
        </p:spPr>
        <p:txBody>
          <a:bodyPr wrap="square" lIns="0" tIns="0" rIns="0" bIns="0" rtlCol="0"/>
          <a:lstStyle/>
          <a:p>
            <a:endParaRPr/>
          </a:p>
        </p:txBody>
      </p:sp>
      <p:sp>
        <p:nvSpPr>
          <p:cNvPr id="13" name="object 12">
            <a:extLst>
              <a:ext uri="{FF2B5EF4-FFF2-40B4-BE49-F238E27FC236}">
                <a16:creationId xmlns:a16="http://schemas.microsoft.com/office/drawing/2014/main" id="{0D78B503-A1B6-4155-8537-7E5E255EE6A6}"/>
              </a:ext>
            </a:extLst>
          </p:cNvPr>
          <p:cNvSpPr/>
          <p:nvPr/>
        </p:nvSpPr>
        <p:spPr>
          <a:xfrm>
            <a:off x="1509238" y="1187877"/>
            <a:ext cx="683260" cy="322582"/>
          </a:xfrm>
          <a:custGeom>
            <a:avLst/>
            <a:gdLst/>
            <a:ahLst/>
            <a:cxnLst/>
            <a:rect l="l" t="t" r="r" b="b"/>
            <a:pathLst>
              <a:path w="342900" h="226060">
                <a:moveTo>
                  <a:pt x="229870" y="0"/>
                </a:moveTo>
                <a:lnTo>
                  <a:pt x="229870" y="56514"/>
                </a:lnTo>
                <a:lnTo>
                  <a:pt x="0" y="56514"/>
                </a:lnTo>
                <a:lnTo>
                  <a:pt x="0" y="169544"/>
                </a:lnTo>
                <a:lnTo>
                  <a:pt x="229870" y="169544"/>
                </a:lnTo>
                <a:lnTo>
                  <a:pt x="229870" y="226059"/>
                </a:lnTo>
                <a:lnTo>
                  <a:pt x="342900" y="113029"/>
                </a:lnTo>
                <a:lnTo>
                  <a:pt x="229870" y="0"/>
                </a:lnTo>
                <a:close/>
              </a:path>
            </a:pathLst>
          </a:custGeom>
          <a:solidFill>
            <a:srgbClr val="00338D"/>
          </a:solidFill>
        </p:spPr>
        <p:txBody>
          <a:bodyPr wrap="square" lIns="0" tIns="0" rIns="0" bIns="0" rtlCol="0"/>
          <a:lstStyle/>
          <a:p>
            <a:endParaRPr/>
          </a:p>
        </p:txBody>
      </p:sp>
      <p:sp>
        <p:nvSpPr>
          <p:cNvPr id="15" name="object 14">
            <a:extLst>
              <a:ext uri="{FF2B5EF4-FFF2-40B4-BE49-F238E27FC236}">
                <a16:creationId xmlns:a16="http://schemas.microsoft.com/office/drawing/2014/main" id="{C6F27685-8475-4667-8E18-AC6A2603EF13}"/>
              </a:ext>
            </a:extLst>
          </p:cNvPr>
          <p:cNvSpPr/>
          <p:nvPr/>
        </p:nvSpPr>
        <p:spPr>
          <a:xfrm>
            <a:off x="349247" y="1640679"/>
            <a:ext cx="8307390" cy="206315"/>
          </a:xfrm>
          <a:custGeom>
            <a:avLst/>
            <a:gdLst/>
            <a:ahLst/>
            <a:cxnLst/>
            <a:rect l="l" t="t" r="r" b="b"/>
            <a:pathLst>
              <a:path w="3136900" h="193039">
                <a:moveTo>
                  <a:pt x="0" y="0"/>
                </a:moveTo>
                <a:lnTo>
                  <a:pt x="1264" y="37567"/>
                </a:lnTo>
                <a:lnTo>
                  <a:pt x="4711" y="68248"/>
                </a:lnTo>
                <a:lnTo>
                  <a:pt x="9826" y="88934"/>
                </a:lnTo>
                <a:lnTo>
                  <a:pt x="16090" y="96520"/>
                </a:lnTo>
                <a:lnTo>
                  <a:pt x="1552359" y="96520"/>
                </a:lnTo>
                <a:lnTo>
                  <a:pt x="1558623" y="104105"/>
                </a:lnTo>
                <a:lnTo>
                  <a:pt x="1563738" y="124791"/>
                </a:lnTo>
                <a:lnTo>
                  <a:pt x="1567185" y="155472"/>
                </a:lnTo>
                <a:lnTo>
                  <a:pt x="1568450" y="193040"/>
                </a:lnTo>
                <a:lnTo>
                  <a:pt x="1569714" y="155472"/>
                </a:lnTo>
                <a:lnTo>
                  <a:pt x="1573161" y="124791"/>
                </a:lnTo>
                <a:lnTo>
                  <a:pt x="1578276" y="104105"/>
                </a:lnTo>
                <a:lnTo>
                  <a:pt x="1584540" y="96520"/>
                </a:lnTo>
                <a:lnTo>
                  <a:pt x="3120809" y="96520"/>
                </a:lnTo>
                <a:lnTo>
                  <a:pt x="3127073" y="88934"/>
                </a:lnTo>
                <a:lnTo>
                  <a:pt x="3132188" y="68248"/>
                </a:lnTo>
                <a:lnTo>
                  <a:pt x="3135635" y="37567"/>
                </a:lnTo>
                <a:lnTo>
                  <a:pt x="3136900" y="0"/>
                </a:lnTo>
              </a:path>
            </a:pathLst>
          </a:custGeom>
          <a:ln w="20320">
            <a:solidFill>
              <a:srgbClr val="00338D"/>
            </a:solidFill>
          </a:ln>
        </p:spPr>
        <p:txBody>
          <a:bodyPr wrap="square" lIns="0" tIns="0" rIns="0" bIns="0" rtlCol="0"/>
          <a:lstStyle/>
          <a:p>
            <a:endParaRPr/>
          </a:p>
        </p:txBody>
      </p:sp>
      <p:sp>
        <p:nvSpPr>
          <p:cNvPr id="26" name="object 11">
            <a:extLst>
              <a:ext uri="{FF2B5EF4-FFF2-40B4-BE49-F238E27FC236}">
                <a16:creationId xmlns:a16="http://schemas.microsoft.com/office/drawing/2014/main" id="{940F1E03-F96F-4D96-AC9D-9BD773FE6BE8}"/>
              </a:ext>
            </a:extLst>
          </p:cNvPr>
          <p:cNvSpPr txBox="1"/>
          <p:nvPr/>
        </p:nvSpPr>
        <p:spPr>
          <a:xfrm>
            <a:off x="730544" y="1152794"/>
            <a:ext cx="1012194" cy="361637"/>
          </a:xfrm>
          <a:prstGeom prst="rect">
            <a:avLst/>
          </a:prstGeom>
        </p:spPr>
        <p:txBody>
          <a:bodyPr vert="horz" wrap="square" lIns="0" tIns="53340" rIns="0" bIns="0" rtlCol="0">
            <a:spAutoFit/>
          </a:bodyPr>
          <a:lstStyle/>
          <a:p>
            <a:pPr marL="69850">
              <a:lnSpc>
                <a:spcPct val="100000"/>
              </a:lnSpc>
              <a:spcBef>
                <a:spcPts val="420"/>
              </a:spcBef>
            </a:pPr>
            <a:r>
              <a:rPr sz="2000" b="1" spc="-5" dirty="0">
                <a:solidFill>
                  <a:srgbClr val="FFFFFF"/>
                </a:solidFill>
                <a:latin typeface="Arial"/>
                <a:cs typeface="Arial"/>
              </a:rPr>
              <a:t>SKALA</a:t>
            </a:r>
            <a:endParaRPr sz="2000" dirty="0">
              <a:latin typeface="Arial"/>
              <a:cs typeface="Arial"/>
            </a:endParaRPr>
          </a:p>
        </p:txBody>
      </p:sp>
      <p:graphicFrame>
        <p:nvGraphicFramePr>
          <p:cNvPr id="27" name="Tabelle 26">
            <a:extLst>
              <a:ext uri="{FF2B5EF4-FFF2-40B4-BE49-F238E27FC236}">
                <a16:creationId xmlns:a16="http://schemas.microsoft.com/office/drawing/2014/main" id="{5580B4BA-8205-433C-BCF2-088D8A6B2CD6}"/>
              </a:ext>
            </a:extLst>
          </p:cNvPr>
          <p:cNvGraphicFramePr>
            <a:graphicFrameLocks noGrp="1"/>
          </p:cNvGraphicFramePr>
          <p:nvPr>
            <p:extLst>
              <p:ext uri="{D42A27DB-BD31-4B8C-83A1-F6EECF244321}">
                <p14:modId xmlns:p14="http://schemas.microsoft.com/office/powerpoint/2010/main" val="3487270273"/>
              </p:ext>
            </p:extLst>
          </p:nvPr>
        </p:nvGraphicFramePr>
        <p:xfrm>
          <a:off x="334313" y="2147188"/>
          <a:ext cx="8284510" cy="1447800"/>
        </p:xfrm>
        <a:graphic>
          <a:graphicData uri="http://schemas.openxmlformats.org/drawingml/2006/table">
            <a:tbl>
              <a:tblPr firstRow="1" bandRow="1">
                <a:tableStyleId>{5C22544A-7EE6-4342-B048-85BDC9FD1C3A}</a:tableStyleId>
              </a:tblPr>
              <a:tblGrid>
                <a:gridCol w="1199391">
                  <a:extLst>
                    <a:ext uri="{9D8B030D-6E8A-4147-A177-3AD203B41FA5}">
                      <a16:colId xmlns:a16="http://schemas.microsoft.com/office/drawing/2014/main" val="2982490357"/>
                    </a:ext>
                  </a:extLst>
                </a:gridCol>
                <a:gridCol w="7085119">
                  <a:extLst>
                    <a:ext uri="{9D8B030D-6E8A-4147-A177-3AD203B41FA5}">
                      <a16:colId xmlns:a16="http://schemas.microsoft.com/office/drawing/2014/main" val="2775057510"/>
                    </a:ext>
                  </a:extLst>
                </a:gridCol>
              </a:tblGrid>
              <a:tr h="262732">
                <a:tc>
                  <a:txBody>
                    <a:bodyPr/>
                    <a:lstStyle/>
                    <a:p>
                      <a:r>
                        <a:rPr lang="de-DE" sz="1300" dirty="0"/>
                        <a:t>Note </a:t>
                      </a:r>
                    </a:p>
                  </a:txBody>
                  <a:tcPr/>
                </a:tc>
                <a:tc>
                  <a:txBody>
                    <a:bodyPr/>
                    <a:lstStyle/>
                    <a:p>
                      <a:r>
                        <a:rPr lang="de-DE" sz="1300" dirty="0"/>
                        <a:t>Definition</a:t>
                      </a:r>
                    </a:p>
                  </a:txBody>
                  <a:tcPr/>
                </a:tc>
                <a:extLst>
                  <a:ext uri="{0D108BD9-81ED-4DB2-BD59-A6C34878D82A}">
                    <a16:rowId xmlns:a16="http://schemas.microsoft.com/office/drawing/2014/main" val="1911430540"/>
                  </a:ext>
                </a:extLst>
              </a:tr>
              <a:tr h="262732">
                <a:tc>
                  <a:txBody>
                    <a:bodyPr/>
                    <a:lstStyle/>
                    <a:p>
                      <a:pPr algn="ctr"/>
                      <a:r>
                        <a:rPr lang="de-DE" sz="130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300" b="0" i="0" u="none" strike="noStrike" kern="1200" baseline="0" dirty="0">
                          <a:solidFill>
                            <a:schemeClr val="dk1"/>
                          </a:solidFill>
                          <a:latin typeface="+mn-lt"/>
                          <a:ea typeface="+mn-ea"/>
                          <a:cs typeface="+mn-cs"/>
                        </a:rPr>
                        <a:t>Übertrifft die Anforderungen</a:t>
                      </a:r>
                    </a:p>
                  </a:txBody>
                  <a:tcPr/>
                </a:tc>
                <a:extLst>
                  <a:ext uri="{0D108BD9-81ED-4DB2-BD59-A6C34878D82A}">
                    <a16:rowId xmlns:a16="http://schemas.microsoft.com/office/drawing/2014/main" val="3088901755"/>
                  </a:ext>
                </a:extLst>
              </a:tr>
              <a:tr h="262732">
                <a:tc>
                  <a:txBody>
                    <a:bodyPr/>
                    <a:lstStyle/>
                    <a:p>
                      <a:pPr algn="ctr"/>
                      <a:r>
                        <a:rPr lang="de-DE" sz="13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300" b="0" i="0" u="none" strike="noStrike" kern="1200" baseline="0" dirty="0">
                          <a:solidFill>
                            <a:schemeClr val="dk1"/>
                          </a:solidFill>
                          <a:latin typeface="+mn-lt"/>
                          <a:ea typeface="+mn-ea"/>
                          <a:cs typeface="+mn-cs"/>
                        </a:rPr>
                        <a:t>Entspricht den Anforderungen voll (vertragsgemäß)</a:t>
                      </a:r>
                    </a:p>
                  </a:txBody>
                  <a:tcPr/>
                </a:tc>
                <a:extLst>
                  <a:ext uri="{0D108BD9-81ED-4DB2-BD59-A6C34878D82A}">
                    <a16:rowId xmlns:a16="http://schemas.microsoft.com/office/drawing/2014/main" val="2884394926"/>
                  </a:ext>
                </a:extLst>
              </a:tr>
              <a:tr h="262732">
                <a:tc>
                  <a:txBody>
                    <a:bodyPr/>
                    <a:lstStyle/>
                    <a:p>
                      <a:pPr algn="ctr"/>
                      <a:r>
                        <a:rPr lang="de-DE" sz="13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300" b="0" i="0" u="none" strike="noStrike" kern="1200" baseline="0" dirty="0">
                          <a:solidFill>
                            <a:schemeClr val="dk1"/>
                          </a:solidFill>
                          <a:latin typeface="+mn-lt"/>
                          <a:ea typeface="+mn-ea"/>
                          <a:cs typeface="+mn-cs"/>
                        </a:rPr>
                        <a:t>Entspricht im Wesentlichen den Anforderungen</a:t>
                      </a:r>
                    </a:p>
                  </a:txBody>
                  <a:tcPr/>
                </a:tc>
                <a:extLst>
                  <a:ext uri="{0D108BD9-81ED-4DB2-BD59-A6C34878D82A}">
                    <a16:rowId xmlns:a16="http://schemas.microsoft.com/office/drawing/2014/main" val="3961546966"/>
                  </a:ext>
                </a:extLst>
              </a:tr>
              <a:tr h="251671">
                <a:tc>
                  <a:txBody>
                    <a:bodyPr/>
                    <a:lstStyle/>
                    <a:p>
                      <a:pPr algn="ctr"/>
                      <a:r>
                        <a:rPr lang="de-DE" sz="13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300" b="0" i="0" u="none" strike="noStrike" kern="1200" baseline="0" dirty="0">
                          <a:solidFill>
                            <a:schemeClr val="dk1"/>
                          </a:solidFill>
                          <a:latin typeface="+mn-lt"/>
                          <a:ea typeface="+mn-ea"/>
                          <a:cs typeface="+mn-cs"/>
                        </a:rPr>
                        <a:t>Entspricht nicht den Anforderungen</a:t>
                      </a:r>
                    </a:p>
                  </a:txBody>
                  <a:tcPr/>
                </a:tc>
                <a:extLst>
                  <a:ext uri="{0D108BD9-81ED-4DB2-BD59-A6C34878D82A}">
                    <a16:rowId xmlns:a16="http://schemas.microsoft.com/office/drawing/2014/main" val="3750279646"/>
                  </a:ext>
                </a:extLst>
              </a:tr>
            </a:tbl>
          </a:graphicData>
        </a:graphic>
      </p:graphicFrame>
      <p:sp>
        <p:nvSpPr>
          <p:cNvPr id="28" name="object 9">
            <a:extLst>
              <a:ext uri="{FF2B5EF4-FFF2-40B4-BE49-F238E27FC236}">
                <a16:creationId xmlns:a16="http://schemas.microsoft.com/office/drawing/2014/main" id="{FEBA1B44-9345-4F7A-A583-97DED8D31004}"/>
              </a:ext>
            </a:extLst>
          </p:cNvPr>
          <p:cNvSpPr txBox="1"/>
          <p:nvPr/>
        </p:nvSpPr>
        <p:spPr>
          <a:xfrm>
            <a:off x="5998755" y="1013859"/>
            <a:ext cx="600169" cy="607859"/>
          </a:xfrm>
          <a:prstGeom prst="rect">
            <a:avLst/>
          </a:prstGeom>
          <a:solidFill>
            <a:srgbClr val="009FDA"/>
          </a:solidFill>
        </p:spPr>
        <p:txBody>
          <a:bodyPr vert="horz" wrap="square" lIns="0" tIns="53340" rIns="0" bIns="0" rtlCol="0">
            <a:spAutoFit/>
          </a:bodyPr>
          <a:lstStyle/>
          <a:p>
            <a:pPr algn="ctr">
              <a:lnSpc>
                <a:spcPct val="100000"/>
              </a:lnSpc>
              <a:spcBef>
                <a:spcPts val="420"/>
              </a:spcBef>
            </a:pPr>
            <a:r>
              <a:rPr lang="de-DE" sz="3600" b="1" dirty="0">
                <a:solidFill>
                  <a:srgbClr val="FFFFFF"/>
                </a:solidFill>
                <a:latin typeface="Arial"/>
                <a:cs typeface="Arial"/>
              </a:rPr>
              <a:t>3</a:t>
            </a:r>
            <a:endParaRPr sz="3600" dirty="0">
              <a:latin typeface="Arial"/>
              <a:cs typeface="Arial"/>
            </a:endParaRPr>
          </a:p>
        </p:txBody>
      </p:sp>
      <p:sp>
        <p:nvSpPr>
          <p:cNvPr id="29" name="object 9">
            <a:extLst>
              <a:ext uri="{FF2B5EF4-FFF2-40B4-BE49-F238E27FC236}">
                <a16:creationId xmlns:a16="http://schemas.microsoft.com/office/drawing/2014/main" id="{995D0F71-D5F7-42AF-BB43-54BC32266886}"/>
              </a:ext>
            </a:extLst>
          </p:cNvPr>
          <p:cNvSpPr txBox="1"/>
          <p:nvPr/>
        </p:nvSpPr>
        <p:spPr>
          <a:xfrm>
            <a:off x="4476568" y="1022292"/>
            <a:ext cx="600169" cy="607859"/>
          </a:xfrm>
          <a:prstGeom prst="rect">
            <a:avLst/>
          </a:prstGeom>
          <a:solidFill>
            <a:srgbClr val="009FDA"/>
          </a:solidFill>
        </p:spPr>
        <p:txBody>
          <a:bodyPr vert="horz" wrap="square" lIns="0" tIns="53340" rIns="0" bIns="0" rtlCol="0">
            <a:spAutoFit/>
          </a:bodyPr>
          <a:lstStyle/>
          <a:p>
            <a:pPr algn="ctr">
              <a:lnSpc>
                <a:spcPct val="100000"/>
              </a:lnSpc>
              <a:spcBef>
                <a:spcPts val="420"/>
              </a:spcBef>
            </a:pPr>
            <a:r>
              <a:rPr lang="de-DE" sz="3600" b="1" dirty="0">
                <a:solidFill>
                  <a:srgbClr val="FFFFFF"/>
                </a:solidFill>
                <a:latin typeface="Arial"/>
                <a:cs typeface="Arial"/>
              </a:rPr>
              <a:t>2</a:t>
            </a:r>
            <a:endParaRPr sz="3600" dirty="0">
              <a:latin typeface="Arial"/>
              <a:cs typeface="Arial"/>
            </a:endParaRPr>
          </a:p>
        </p:txBody>
      </p:sp>
      <p:sp>
        <p:nvSpPr>
          <p:cNvPr id="30" name="object 9">
            <a:extLst>
              <a:ext uri="{FF2B5EF4-FFF2-40B4-BE49-F238E27FC236}">
                <a16:creationId xmlns:a16="http://schemas.microsoft.com/office/drawing/2014/main" id="{75A6BBAA-20E0-4A67-8B63-4FE88EC4E661}"/>
              </a:ext>
            </a:extLst>
          </p:cNvPr>
          <p:cNvSpPr txBox="1"/>
          <p:nvPr/>
        </p:nvSpPr>
        <p:spPr>
          <a:xfrm>
            <a:off x="2954381" y="1022291"/>
            <a:ext cx="600169" cy="607859"/>
          </a:xfrm>
          <a:prstGeom prst="rect">
            <a:avLst/>
          </a:prstGeom>
          <a:solidFill>
            <a:srgbClr val="009FDA"/>
          </a:solidFill>
        </p:spPr>
        <p:txBody>
          <a:bodyPr vert="horz" wrap="square" lIns="0" tIns="53340" rIns="0" bIns="0" rtlCol="0">
            <a:spAutoFit/>
          </a:bodyPr>
          <a:lstStyle/>
          <a:p>
            <a:pPr algn="ctr">
              <a:lnSpc>
                <a:spcPct val="100000"/>
              </a:lnSpc>
              <a:spcBef>
                <a:spcPts val="420"/>
              </a:spcBef>
            </a:pPr>
            <a:r>
              <a:rPr lang="de-DE" sz="3600" b="1" dirty="0">
                <a:solidFill>
                  <a:srgbClr val="FFFFFF"/>
                </a:solidFill>
                <a:latin typeface="Arial"/>
                <a:cs typeface="Arial"/>
              </a:rPr>
              <a:t>1</a:t>
            </a:r>
            <a:endParaRPr sz="3600" dirty="0">
              <a:latin typeface="Arial"/>
              <a:cs typeface="Arial"/>
            </a:endParaRPr>
          </a:p>
        </p:txBody>
      </p:sp>
      <p:sp>
        <p:nvSpPr>
          <p:cNvPr id="31" name="Textfeld 30">
            <a:extLst>
              <a:ext uri="{FF2B5EF4-FFF2-40B4-BE49-F238E27FC236}">
                <a16:creationId xmlns:a16="http://schemas.microsoft.com/office/drawing/2014/main" id="{9DF8D68D-4248-4605-9A15-24698BA6C6A1}"/>
              </a:ext>
            </a:extLst>
          </p:cNvPr>
          <p:cNvSpPr txBox="1"/>
          <p:nvPr/>
        </p:nvSpPr>
        <p:spPr>
          <a:xfrm>
            <a:off x="349247" y="3955623"/>
            <a:ext cx="7886323" cy="387458"/>
          </a:xfrm>
          <a:prstGeom prst="rect">
            <a:avLst/>
          </a:prstGeom>
          <a:noFill/>
        </p:spPr>
        <p:txBody>
          <a:bodyPr wrap="square" lIns="0" tIns="0" rIns="0" bIns="0" rtlCol="0">
            <a:noAutofit/>
          </a:bodyPr>
          <a:lstStyle/>
          <a:p>
            <a:pPr>
              <a:spcBef>
                <a:spcPts val="0"/>
              </a:spcBef>
              <a:spcAft>
                <a:spcPts val="0"/>
              </a:spcAft>
            </a:pPr>
            <a:r>
              <a:rPr lang="de-DE" sz="1200" dirty="0">
                <a:latin typeface="+mn-lt"/>
                <a:ea typeface="Allianz Sans" pitchFamily="50" charset="0"/>
              </a:rPr>
              <a:t>Jeder Lieferant kann die Gesamtnote seiner Bewertungen im Lieferantenmanagement einsehen.</a:t>
            </a:r>
          </a:p>
        </p:txBody>
      </p:sp>
    </p:spTree>
    <p:extLst>
      <p:ext uri="{BB962C8B-B14F-4D97-AF65-F5344CB8AC3E}">
        <p14:creationId xmlns:p14="http://schemas.microsoft.com/office/powerpoint/2010/main" val="1361297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CB7F3-E38B-4E96-8B09-F39E2660CEEF}"/>
              </a:ext>
            </a:extLst>
          </p:cNvPr>
          <p:cNvSpPr>
            <a:spLocks noGrp="1"/>
          </p:cNvSpPr>
          <p:nvPr>
            <p:ph type="title"/>
          </p:nvPr>
        </p:nvSpPr>
        <p:spPr>
          <a:xfrm>
            <a:off x="343439" y="107246"/>
            <a:ext cx="8297863" cy="360760"/>
          </a:xfrm>
        </p:spPr>
        <p:txBody>
          <a:bodyPr/>
          <a:lstStyle/>
          <a:p>
            <a:r>
              <a:rPr lang="de-DE" sz="1800" b="1" kern="1200" dirty="0">
                <a:solidFill>
                  <a:schemeClr val="tx1"/>
                </a:solidFill>
                <a:latin typeface="+mn-lt"/>
                <a:ea typeface="+mn-ea"/>
                <a:cs typeface="+mn-cs"/>
              </a:rPr>
              <a:t>Maßnahmen zur Lieferantenentwicklung</a:t>
            </a:r>
            <a:br>
              <a:rPr lang="de-DE" sz="1800" b="1" dirty="0">
                <a:solidFill>
                  <a:prstClr val="white"/>
                </a:solidFill>
                <a:cs typeface="Arial" panose="020B0604020202020204" pitchFamily="34" charset="0"/>
              </a:rPr>
            </a:br>
            <a:endParaRPr lang="de-DE" dirty="0"/>
          </a:p>
        </p:txBody>
      </p:sp>
      <p:sp>
        <p:nvSpPr>
          <p:cNvPr id="5" name="Foliennummernplatzhalter 4">
            <a:extLst>
              <a:ext uri="{FF2B5EF4-FFF2-40B4-BE49-F238E27FC236}">
                <a16:creationId xmlns:a16="http://schemas.microsoft.com/office/drawing/2014/main" id="{014076CC-76CA-4492-8B2E-8D299A6563E2}"/>
              </a:ext>
            </a:extLst>
          </p:cNvPr>
          <p:cNvSpPr>
            <a:spLocks noGrp="1"/>
          </p:cNvSpPr>
          <p:nvPr>
            <p:ph type="sldNum" sz="quarter" idx="15"/>
          </p:nvPr>
        </p:nvSpPr>
        <p:spPr/>
        <p:txBody>
          <a:bodyPr/>
          <a:lstStyle/>
          <a:p>
            <a:fld id="{C63C361D-6D9E-4F98-8831-48736655B334}" type="slidenum">
              <a:rPr lang="en-US" smtClean="0"/>
              <a:pPr/>
              <a:t>13</a:t>
            </a:fld>
            <a:endParaRPr lang="en-US" dirty="0"/>
          </a:p>
        </p:txBody>
      </p:sp>
      <p:grpSp>
        <p:nvGrpSpPr>
          <p:cNvPr id="111" name="Gruppieren 110">
            <a:extLst>
              <a:ext uri="{FF2B5EF4-FFF2-40B4-BE49-F238E27FC236}">
                <a16:creationId xmlns:a16="http://schemas.microsoft.com/office/drawing/2014/main" id="{CD37B106-73ED-4620-B5D5-52CCD2BFE702}"/>
              </a:ext>
            </a:extLst>
          </p:cNvPr>
          <p:cNvGrpSpPr/>
          <p:nvPr/>
        </p:nvGrpSpPr>
        <p:grpSpPr>
          <a:xfrm>
            <a:off x="3644398" y="1866109"/>
            <a:ext cx="2277312" cy="501671"/>
            <a:chOff x="315439" y="3662086"/>
            <a:chExt cx="2277312" cy="501671"/>
          </a:xfrm>
        </p:grpSpPr>
        <p:sp>
          <p:nvSpPr>
            <p:cNvPr id="33" name="Ellipse 32">
              <a:extLst>
                <a:ext uri="{FF2B5EF4-FFF2-40B4-BE49-F238E27FC236}">
                  <a16:creationId xmlns:a16="http://schemas.microsoft.com/office/drawing/2014/main" id="{169F7612-A1B6-4262-AC60-DE19E622415A}"/>
                </a:ext>
              </a:extLst>
            </p:cNvPr>
            <p:cNvSpPr/>
            <p:nvPr/>
          </p:nvSpPr>
          <p:spPr>
            <a:xfrm>
              <a:off x="315439" y="3731757"/>
              <a:ext cx="432000" cy="432000"/>
            </a:xfrm>
            <a:prstGeom prst="ellipse">
              <a:avLst/>
            </a:prstGeom>
            <a:solidFill>
              <a:srgbClr val="00A3A1"/>
            </a:solidFill>
            <a:ln w="25400" cap="flat" cmpd="sng" algn="ctr">
              <a:solidFill>
                <a:sysClr val="window" lastClr="FFFFFF"/>
              </a:solidFill>
              <a:prstDash val="solid"/>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09" name="Gruppieren 108">
              <a:extLst>
                <a:ext uri="{FF2B5EF4-FFF2-40B4-BE49-F238E27FC236}">
                  <a16:creationId xmlns:a16="http://schemas.microsoft.com/office/drawing/2014/main" id="{CAC9A064-8B5A-4CB4-B977-DCEE0A5FF730}"/>
                </a:ext>
              </a:extLst>
            </p:cNvPr>
            <p:cNvGrpSpPr/>
            <p:nvPr/>
          </p:nvGrpSpPr>
          <p:grpSpPr>
            <a:xfrm>
              <a:off x="368853" y="3662086"/>
              <a:ext cx="2223898" cy="397485"/>
              <a:chOff x="368853" y="3662086"/>
              <a:chExt cx="2223898" cy="397485"/>
            </a:xfrm>
          </p:grpSpPr>
          <p:sp>
            <p:nvSpPr>
              <p:cNvPr id="40" name="Textfeld 13">
                <a:extLst>
                  <a:ext uri="{FF2B5EF4-FFF2-40B4-BE49-F238E27FC236}">
                    <a16:creationId xmlns:a16="http://schemas.microsoft.com/office/drawing/2014/main" id="{2FE359BA-35AF-4D25-A928-2D78B027DF4F}"/>
                  </a:ext>
                </a:extLst>
              </p:cNvPr>
              <p:cNvSpPr txBox="1"/>
              <p:nvPr/>
            </p:nvSpPr>
            <p:spPr>
              <a:xfrm>
                <a:off x="792551" y="3662086"/>
                <a:ext cx="1800200" cy="360000"/>
              </a:xfrm>
              <a:prstGeom prst="rect">
                <a:avLst/>
              </a:prstGeom>
              <a:noFill/>
            </p:spPr>
            <p:txBody>
              <a:bodyPr wrap="square" lIns="36000" tIns="36000" rIns="36000" bIns="36000" rtlCol="0" anchor="ctr" anchorCtr="0">
                <a:noAutofit/>
              </a:bodyPr>
              <a:lstStyle>
                <a:defPPr>
                  <a:defRPr lang="en-US"/>
                </a:defPPr>
                <a:lvl1pPr>
                  <a:lnSpc>
                    <a:spcPts val="3500"/>
                  </a:lnSpc>
                  <a:defRPr sz="2800">
                    <a:solidFill>
                      <a:srgbClr val="00338D"/>
                    </a:solidFill>
                    <a:latin typeface="KPMG Light" panose="020B0403030202040204" pitchFamily="34" charset="0"/>
                    <a:cs typeface="Univers for KPMG"/>
                  </a:defRPr>
                </a:lvl1pPr>
              </a:lstStyle>
              <a:p>
                <a:pPr marL="0" marR="0" lvl="0" indent="0" defTabSz="914400" eaLnBrk="1" fontAlgn="auto" latinLnBrk="0" hangingPunct="1">
                  <a:lnSpc>
                    <a:spcPts val="35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00A3A1"/>
                    </a:solidFill>
                    <a:effectLst/>
                    <a:uLnTx/>
                    <a:uFillTx/>
                    <a:latin typeface="+mj-lt"/>
                    <a:sym typeface="Webdings" pitchFamily="18" charset="2"/>
                  </a:rPr>
                  <a:t>Interaktion</a:t>
                </a:r>
              </a:p>
            </p:txBody>
          </p:sp>
          <p:grpSp>
            <p:nvGrpSpPr>
              <p:cNvPr id="44" name="Group 217">
                <a:extLst>
                  <a:ext uri="{FF2B5EF4-FFF2-40B4-BE49-F238E27FC236}">
                    <a16:creationId xmlns:a16="http://schemas.microsoft.com/office/drawing/2014/main" id="{33632E58-0897-4B2E-A4AD-487115A085A2}"/>
                  </a:ext>
                </a:extLst>
              </p:cNvPr>
              <p:cNvGrpSpPr/>
              <p:nvPr/>
            </p:nvGrpSpPr>
            <p:grpSpPr>
              <a:xfrm>
                <a:off x="368853" y="3800314"/>
                <a:ext cx="325172" cy="259257"/>
                <a:chOff x="5355703" y="5434094"/>
                <a:chExt cx="880442" cy="689925"/>
              </a:xfrm>
              <a:solidFill>
                <a:sysClr val="window" lastClr="FFFFFF"/>
              </a:solidFill>
            </p:grpSpPr>
            <p:sp>
              <p:nvSpPr>
                <p:cNvPr id="45" name="Freeform 351">
                  <a:extLst>
                    <a:ext uri="{FF2B5EF4-FFF2-40B4-BE49-F238E27FC236}">
                      <a16:creationId xmlns:a16="http://schemas.microsoft.com/office/drawing/2014/main" id="{D8440E39-2EA9-4A5E-8867-A28EDED81F5F}"/>
                    </a:ext>
                  </a:extLst>
                </p:cNvPr>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Trapezoid 45">
                  <a:extLst>
                    <a:ext uri="{FF2B5EF4-FFF2-40B4-BE49-F238E27FC236}">
                      <a16:creationId xmlns:a16="http://schemas.microsoft.com/office/drawing/2014/main" id="{9410620D-01B8-45FE-8924-3D14B56D1D68}"/>
                    </a:ext>
                  </a:extLst>
                </p:cNvPr>
                <p:cNvSpPr/>
                <p:nvPr/>
              </p:nvSpPr>
              <p:spPr>
                <a:xfrm rot="15240588">
                  <a:off x="5463615" y="5545246"/>
                  <a:ext cx="473636" cy="467695"/>
                </a:xfrm>
                <a:prstGeom prst="trapezoid">
                  <a:avLst>
                    <a:gd name="adj" fmla="val 28203"/>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Calibri"/>
                    <a:ea typeface="+mn-ea"/>
                    <a:cs typeface="+mn-cs"/>
                  </a:endParaRPr>
                </a:p>
              </p:txBody>
            </p:sp>
            <p:sp>
              <p:nvSpPr>
                <p:cNvPr id="47" name="Rounded Rectangle 353">
                  <a:extLst>
                    <a:ext uri="{FF2B5EF4-FFF2-40B4-BE49-F238E27FC236}">
                      <a16:creationId xmlns:a16="http://schemas.microsoft.com/office/drawing/2014/main" id="{BCEEFD2B-2E27-45A6-B280-12A9BAD6455F}"/>
                    </a:ext>
                  </a:extLst>
                </p:cNvPr>
                <p:cNvSpPr/>
                <p:nvPr/>
              </p:nvSpPr>
              <p:spPr>
                <a:xfrm rot="21313269">
                  <a:off x="5509807" y="5860437"/>
                  <a:ext cx="158517" cy="263582"/>
                </a:xfrm>
                <a:prstGeom prst="roundRect">
                  <a:avLst>
                    <a:gd name="adj" fmla="val 50000"/>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Calibri"/>
                    <a:ea typeface="+mn-ea"/>
                    <a:cs typeface="+mn-cs"/>
                  </a:endParaRPr>
                </a:p>
              </p:txBody>
            </p:sp>
            <p:sp>
              <p:nvSpPr>
                <p:cNvPr id="48" name="Freeform 354">
                  <a:extLst>
                    <a:ext uri="{FF2B5EF4-FFF2-40B4-BE49-F238E27FC236}">
                      <a16:creationId xmlns:a16="http://schemas.microsoft.com/office/drawing/2014/main" id="{64B93B0D-65BC-42F7-BD00-27F6B9DD4D6C}"/>
                    </a:ext>
                  </a:extLst>
                </p:cNvPr>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Calibri"/>
                    <a:ea typeface="+mn-ea"/>
                    <a:cs typeface="+mn-cs"/>
                  </a:endParaRPr>
                </a:p>
              </p:txBody>
            </p:sp>
            <p:sp>
              <p:nvSpPr>
                <p:cNvPr id="49" name="Freeform 355">
                  <a:extLst>
                    <a:ext uri="{FF2B5EF4-FFF2-40B4-BE49-F238E27FC236}">
                      <a16:creationId xmlns:a16="http://schemas.microsoft.com/office/drawing/2014/main" id="{8CEC75BB-F5ED-4338-A251-ABC2B24C4A73}"/>
                    </a:ext>
                  </a:extLst>
                </p:cNvPr>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a:ea typeface="+mn-ea"/>
                    <a:cs typeface="+mn-cs"/>
                  </a:endParaRPr>
                </a:p>
              </p:txBody>
            </p:sp>
            <p:sp>
              <p:nvSpPr>
                <p:cNvPr id="50" name="Freeform 356">
                  <a:extLst>
                    <a:ext uri="{FF2B5EF4-FFF2-40B4-BE49-F238E27FC236}">
                      <a16:creationId xmlns:a16="http://schemas.microsoft.com/office/drawing/2014/main" id="{BAE77C8F-03FE-4729-B8E6-F86C30D098D4}"/>
                    </a:ext>
                  </a:extLst>
                </p:cNvPr>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a:ea typeface="+mn-ea"/>
                    <a:cs typeface="+mn-cs"/>
                  </a:endParaRPr>
                </a:p>
              </p:txBody>
            </p:sp>
            <p:sp>
              <p:nvSpPr>
                <p:cNvPr id="51" name="Freeform 357">
                  <a:extLst>
                    <a:ext uri="{FF2B5EF4-FFF2-40B4-BE49-F238E27FC236}">
                      <a16:creationId xmlns:a16="http://schemas.microsoft.com/office/drawing/2014/main" id="{D5BC8660-A868-4361-97C8-5911FAC51CC7}"/>
                    </a:ext>
                  </a:extLst>
                </p:cNvPr>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a:ea typeface="+mn-ea"/>
                    <a:cs typeface="+mn-cs"/>
                  </a:endParaRPr>
                </a:p>
              </p:txBody>
            </p:sp>
          </p:grpSp>
        </p:grpSp>
      </p:grpSp>
      <p:grpSp>
        <p:nvGrpSpPr>
          <p:cNvPr id="115" name="Gruppieren 114">
            <a:extLst>
              <a:ext uri="{FF2B5EF4-FFF2-40B4-BE49-F238E27FC236}">
                <a16:creationId xmlns:a16="http://schemas.microsoft.com/office/drawing/2014/main" id="{9D29449F-D382-4E1E-A92C-AA0F7A7D87C9}"/>
              </a:ext>
            </a:extLst>
          </p:cNvPr>
          <p:cNvGrpSpPr/>
          <p:nvPr/>
        </p:nvGrpSpPr>
        <p:grpSpPr>
          <a:xfrm>
            <a:off x="6145505" y="1555568"/>
            <a:ext cx="2547684" cy="432000"/>
            <a:chOff x="6233942" y="2246916"/>
            <a:chExt cx="2547685" cy="432000"/>
          </a:xfrm>
        </p:grpSpPr>
        <p:sp>
          <p:nvSpPr>
            <p:cNvPr id="42" name="Rechteck 41">
              <a:extLst>
                <a:ext uri="{FF2B5EF4-FFF2-40B4-BE49-F238E27FC236}">
                  <a16:creationId xmlns:a16="http://schemas.microsoft.com/office/drawing/2014/main" id="{F26631A5-FF47-48E0-B976-498E295ADD87}"/>
                </a:ext>
              </a:extLst>
            </p:cNvPr>
            <p:cNvSpPr/>
            <p:nvPr/>
          </p:nvSpPr>
          <p:spPr>
            <a:xfrm>
              <a:off x="6729627" y="2339254"/>
              <a:ext cx="2052000" cy="216000"/>
            </a:xfrm>
            <a:prstGeom prst="rect">
              <a:avLst/>
            </a:prstGeom>
            <a:noFill/>
            <a:ln w="317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6000" lvl="1" defTabSz="895246">
                <a:spcBef>
                  <a:spcPts val="600"/>
                </a:spcBef>
                <a:spcAft>
                  <a:spcPts val="300"/>
                </a:spcAft>
                <a:buClr>
                  <a:srgbClr val="58595B"/>
                </a:buClr>
                <a:buSzPct val="90000"/>
                <a:defRPr/>
              </a:pPr>
              <a:r>
                <a:rPr lang="de-DE" sz="1200" b="1" kern="0" dirty="0">
                  <a:solidFill>
                    <a:srgbClr val="483698"/>
                  </a:solidFill>
                  <a:cs typeface="Arial" panose="020B0604020202020204" pitchFamily="34" charset="0"/>
                </a:rPr>
                <a:t>Verbesserungsmaßnahmen</a:t>
              </a:r>
              <a:endParaRPr lang="de-DE" sz="1200" kern="0" dirty="0">
                <a:solidFill>
                  <a:srgbClr val="483698"/>
                </a:solidFill>
                <a:cs typeface="Arial" panose="020B0604020202020204" pitchFamily="34" charset="0"/>
              </a:endParaRPr>
            </a:p>
          </p:txBody>
        </p:sp>
        <p:grpSp>
          <p:nvGrpSpPr>
            <p:cNvPr id="52" name="Gruppieren 51">
              <a:extLst>
                <a:ext uri="{FF2B5EF4-FFF2-40B4-BE49-F238E27FC236}">
                  <a16:creationId xmlns:a16="http://schemas.microsoft.com/office/drawing/2014/main" id="{A8F090A9-1394-4107-8F1F-E9905C5999C1}"/>
                </a:ext>
              </a:extLst>
            </p:cNvPr>
            <p:cNvGrpSpPr/>
            <p:nvPr/>
          </p:nvGrpSpPr>
          <p:grpSpPr>
            <a:xfrm>
              <a:off x="6233942" y="2246916"/>
              <a:ext cx="432000" cy="432000"/>
              <a:chOff x="6167882" y="775111"/>
              <a:chExt cx="432000" cy="432000"/>
            </a:xfrm>
          </p:grpSpPr>
          <p:sp>
            <p:nvSpPr>
              <p:cNvPr id="53" name="Ellipse 52">
                <a:extLst>
                  <a:ext uri="{FF2B5EF4-FFF2-40B4-BE49-F238E27FC236}">
                    <a16:creationId xmlns:a16="http://schemas.microsoft.com/office/drawing/2014/main" id="{09E01BD3-054B-47FE-B4DC-AFEDE5A20FBF}"/>
                  </a:ext>
                </a:extLst>
              </p:cNvPr>
              <p:cNvSpPr/>
              <p:nvPr/>
            </p:nvSpPr>
            <p:spPr>
              <a:xfrm>
                <a:off x="6167882" y="775111"/>
                <a:ext cx="432000" cy="432000"/>
              </a:xfrm>
              <a:prstGeom prst="ellipse">
                <a:avLst/>
              </a:prstGeom>
              <a:solidFill>
                <a:srgbClr val="483698"/>
              </a:solidFill>
              <a:ln w="25400" cap="flat" cmpd="sng" algn="ctr">
                <a:solidFill>
                  <a:sysClr val="window" lastClr="FFFFFF"/>
                </a:solidFill>
                <a:prstDash val="solid"/>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54" name="Group 214">
                <a:extLst>
                  <a:ext uri="{FF2B5EF4-FFF2-40B4-BE49-F238E27FC236}">
                    <a16:creationId xmlns:a16="http://schemas.microsoft.com/office/drawing/2014/main" id="{0FAD558D-88A6-4E12-8593-E5016440E2B9}"/>
                  </a:ext>
                </a:extLst>
              </p:cNvPr>
              <p:cNvGrpSpPr/>
              <p:nvPr/>
            </p:nvGrpSpPr>
            <p:grpSpPr>
              <a:xfrm>
                <a:off x="6256954" y="886378"/>
                <a:ext cx="291264" cy="197270"/>
                <a:chOff x="7554372" y="3220625"/>
                <a:chExt cx="987370" cy="747946"/>
              </a:xfrm>
              <a:solidFill>
                <a:sysClr val="window" lastClr="FFFFFF"/>
              </a:solidFill>
              <a:effectLst/>
            </p:grpSpPr>
            <p:sp>
              <p:nvSpPr>
                <p:cNvPr id="55" name="Freeform 375">
                  <a:extLst>
                    <a:ext uri="{FF2B5EF4-FFF2-40B4-BE49-F238E27FC236}">
                      <a16:creationId xmlns:a16="http://schemas.microsoft.com/office/drawing/2014/main" id="{D40CC785-E764-4421-B1DB-1DCBFCCFD8FE}"/>
                    </a:ext>
                  </a:extLst>
                </p:cNvPr>
                <p:cNvSpPr/>
                <p:nvPr/>
              </p:nvSpPr>
              <p:spPr>
                <a:xfrm>
                  <a:off x="7693621" y="3362269"/>
                  <a:ext cx="367229" cy="461887"/>
                </a:xfrm>
                <a:custGeom>
                  <a:avLst/>
                  <a:gdLst>
                    <a:gd name="connsiteX0" fmla="*/ 1749152 w 2754884"/>
                    <a:gd name="connsiteY0" fmla="*/ 0 h 3485604"/>
                    <a:gd name="connsiteX1" fmla="*/ 2727120 w 2754884"/>
                    <a:gd name="connsiteY1" fmla="*/ 297643 h 3485604"/>
                    <a:gd name="connsiteX2" fmla="*/ 2754884 w 2754884"/>
                    <a:gd name="connsiteY2" fmla="*/ 318329 h 3485604"/>
                    <a:gd name="connsiteX3" fmla="*/ 2717953 w 2754884"/>
                    <a:gd name="connsiteY3" fmla="*/ 352196 h 3485604"/>
                    <a:gd name="connsiteX4" fmla="*/ 2439975 w 2754884"/>
                    <a:gd name="connsiteY4" fmla="*/ 692133 h 3485604"/>
                    <a:gd name="connsiteX5" fmla="*/ 2415426 w 2754884"/>
                    <a:gd name="connsiteY5" fmla="*/ 732906 h 3485604"/>
                    <a:gd name="connsiteX6" fmla="*/ 2334302 w 2754884"/>
                    <a:gd name="connsiteY6" fmla="*/ 684329 h 3485604"/>
                    <a:gd name="connsiteX7" fmla="*/ 1753915 w 2754884"/>
                    <a:gd name="connsiteY7" fmla="*/ 539477 h 3485604"/>
                    <a:gd name="connsiteX8" fmla="*/ 561040 w 2754884"/>
                    <a:gd name="connsiteY8" fmla="*/ 1497755 h 3485604"/>
                    <a:gd name="connsiteX9" fmla="*/ 560739 w 2754884"/>
                    <a:gd name="connsiteY9" fmla="*/ 1499702 h 3485604"/>
                    <a:gd name="connsiteX10" fmla="*/ 560289 w 2754884"/>
                    <a:gd name="connsiteY10" fmla="*/ 1501410 h 3485604"/>
                    <a:gd name="connsiteX11" fmla="*/ 535635 w 2754884"/>
                    <a:gd name="connsiteY11" fmla="*/ 1740366 h 3485604"/>
                    <a:gd name="connsiteX12" fmla="*/ 560289 w 2754884"/>
                    <a:gd name="connsiteY12" fmla="*/ 1979322 h 3485604"/>
                    <a:gd name="connsiteX13" fmla="*/ 581224 w 2754884"/>
                    <a:gd name="connsiteY13" fmla="*/ 2058873 h 3485604"/>
                    <a:gd name="connsiteX14" fmla="*/ 591043 w 2754884"/>
                    <a:gd name="connsiteY14" fmla="*/ 2096515 h 3485604"/>
                    <a:gd name="connsiteX15" fmla="*/ 1753915 w 2754884"/>
                    <a:gd name="connsiteY15" fmla="*/ 2939777 h 3485604"/>
                    <a:gd name="connsiteX16" fmla="*/ 2115996 w 2754884"/>
                    <a:gd name="connsiteY16" fmla="*/ 2885821 h 3485604"/>
                    <a:gd name="connsiteX17" fmla="*/ 2221822 w 2754884"/>
                    <a:gd name="connsiteY17" fmla="*/ 2847643 h 3485604"/>
                    <a:gd name="connsiteX18" fmla="*/ 2230086 w 2754884"/>
                    <a:gd name="connsiteY18" fmla="*/ 2870424 h 3485604"/>
                    <a:gd name="connsiteX19" fmla="*/ 2439975 w 2754884"/>
                    <a:gd name="connsiteY19" fmla="*/ 3260589 h 3485604"/>
                    <a:gd name="connsiteX20" fmla="*/ 2485496 w 2754884"/>
                    <a:gd name="connsiteY20" fmla="*/ 3322010 h 3485604"/>
                    <a:gd name="connsiteX21" fmla="*/ 2430001 w 2754884"/>
                    <a:gd name="connsiteY21" fmla="*/ 3348646 h 3485604"/>
                    <a:gd name="connsiteX22" fmla="*/ 1749152 w 2754884"/>
                    <a:gd name="connsiteY22" fmla="*/ 3485604 h 3485604"/>
                    <a:gd name="connsiteX23" fmla="*/ 0 w 2754884"/>
                    <a:gd name="connsiteY23" fmla="*/ 1742802 h 3485604"/>
                    <a:gd name="connsiteX24" fmla="*/ 1749152 w 2754884"/>
                    <a:gd name="connsiteY24" fmla="*/ 0 h 348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4884" h="3485604">
                      <a:moveTo>
                        <a:pt x="1749152" y="0"/>
                      </a:moveTo>
                      <a:cubicBezTo>
                        <a:pt x="2111413" y="0"/>
                        <a:pt x="2447953" y="109727"/>
                        <a:pt x="2727120" y="297643"/>
                      </a:cubicBezTo>
                      <a:lnTo>
                        <a:pt x="2754884" y="318329"/>
                      </a:lnTo>
                      <a:lnTo>
                        <a:pt x="2717953" y="352196"/>
                      </a:lnTo>
                      <a:cubicBezTo>
                        <a:pt x="2614963" y="456111"/>
                        <a:pt x="2521795" y="569937"/>
                        <a:pt x="2439975" y="692133"/>
                      </a:cubicBezTo>
                      <a:lnTo>
                        <a:pt x="2415426" y="732906"/>
                      </a:lnTo>
                      <a:lnTo>
                        <a:pt x="2334302" y="684329"/>
                      </a:lnTo>
                      <a:cubicBezTo>
                        <a:pt x="2161774" y="591950"/>
                        <a:pt x="1964062" y="539477"/>
                        <a:pt x="1753915" y="539477"/>
                      </a:cubicBezTo>
                      <a:cubicBezTo>
                        <a:pt x="1165505" y="539477"/>
                        <a:pt x="674578" y="950867"/>
                        <a:pt x="561040" y="1497755"/>
                      </a:cubicBezTo>
                      <a:lnTo>
                        <a:pt x="560739" y="1499702"/>
                      </a:lnTo>
                      <a:lnTo>
                        <a:pt x="560289" y="1501410"/>
                      </a:lnTo>
                      <a:cubicBezTo>
                        <a:pt x="544124" y="1578595"/>
                        <a:pt x="535635" y="1658512"/>
                        <a:pt x="535635" y="1740366"/>
                      </a:cubicBezTo>
                      <a:cubicBezTo>
                        <a:pt x="535635" y="1822220"/>
                        <a:pt x="544124" y="1902137"/>
                        <a:pt x="560289" y="1979322"/>
                      </a:cubicBezTo>
                      <a:lnTo>
                        <a:pt x="581224" y="2058873"/>
                      </a:lnTo>
                      <a:lnTo>
                        <a:pt x="591043" y="2096515"/>
                      </a:lnTo>
                      <a:cubicBezTo>
                        <a:pt x="745207" y="2585059"/>
                        <a:pt x="1207534" y="2939777"/>
                        <a:pt x="1753915" y="2939777"/>
                      </a:cubicBezTo>
                      <a:cubicBezTo>
                        <a:pt x="1880003" y="2939777"/>
                        <a:pt x="2001615" y="2920887"/>
                        <a:pt x="2115996" y="2885821"/>
                      </a:cubicBezTo>
                      <a:lnTo>
                        <a:pt x="2221822" y="2847643"/>
                      </a:lnTo>
                      <a:lnTo>
                        <a:pt x="2230086" y="2870424"/>
                      </a:lnTo>
                      <a:cubicBezTo>
                        <a:pt x="2287684" y="3007824"/>
                        <a:pt x="2358156" y="3138392"/>
                        <a:pt x="2439975" y="3260589"/>
                      </a:cubicBezTo>
                      <a:lnTo>
                        <a:pt x="2485496" y="3322010"/>
                      </a:lnTo>
                      <a:lnTo>
                        <a:pt x="2430001" y="3348646"/>
                      </a:lnTo>
                      <a:cubicBezTo>
                        <a:pt x="2220735" y="3436837"/>
                        <a:pt x="1990660" y="3485604"/>
                        <a:pt x="1749152" y="3485604"/>
                      </a:cubicBezTo>
                      <a:cubicBezTo>
                        <a:pt x="783122" y="3485604"/>
                        <a:pt x="0" y="2705325"/>
                        <a:pt x="0" y="1742802"/>
                      </a:cubicBezTo>
                      <a:cubicBezTo>
                        <a:pt x="0" y="780279"/>
                        <a:pt x="783122" y="0"/>
                        <a:pt x="1749152"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a:endParaRPr>
                </a:p>
              </p:txBody>
            </p:sp>
            <p:sp>
              <p:nvSpPr>
                <p:cNvPr id="56" name="Freeform 376">
                  <a:extLst>
                    <a:ext uri="{FF2B5EF4-FFF2-40B4-BE49-F238E27FC236}">
                      <a16:creationId xmlns:a16="http://schemas.microsoft.com/office/drawing/2014/main" id="{C9ACBC29-6B4B-422B-87A6-B85337FD66EF}"/>
                    </a:ext>
                  </a:extLst>
                </p:cNvPr>
                <p:cNvSpPr/>
                <p:nvPr/>
              </p:nvSpPr>
              <p:spPr>
                <a:xfrm>
                  <a:off x="7839552" y="3505592"/>
                  <a:ext cx="144715" cy="172930"/>
                </a:xfrm>
                <a:custGeom>
                  <a:avLst/>
                  <a:gdLst>
                    <a:gd name="connsiteX0" fmla="*/ 651454 w 1065402"/>
                    <a:gd name="connsiteY0" fmla="*/ 0 h 1267982"/>
                    <a:gd name="connsiteX1" fmla="*/ 1015688 w 1065402"/>
                    <a:gd name="connsiteY1" fmla="*/ 108276 h 1267982"/>
                    <a:gd name="connsiteX2" fmla="*/ 1065402 w 1065402"/>
                    <a:gd name="connsiteY2" fmla="*/ 148194 h 1267982"/>
                    <a:gd name="connsiteX3" fmla="*/ 1051074 w 1065402"/>
                    <a:gd name="connsiteY3" fmla="*/ 187692 h 1267982"/>
                    <a:gd name="connsiteX4" fmla="*/ 948728 w 1065402"/>
                    <a:gd name="connsiteY4" fmla="*/ 870725 h 1267982"/>
                    <a:gd name="connsiteX5" fmla="*/ 960481 w 1065402"/>
                    <a:gd name="connsiteY5" fmla="*/ 1105571 h 1267982"/>
                    <a:gd name="connsiteX6" fmla="*/ 972149 w 1065402"/>
                    <a:gd name="connsiteY6" fmla="*/ 1182705 h 1267982"/>
                    <a:gd name="connsiteX7" fmla="*/ 905029 w 1065402"/>
                    <a:gd name="connsiteY7" fmla="*/ 1218160 h 1267982"/>
                    <a:gd name="connsiteX8" fmla="*/ 651454 w 1065402"/>
                    <a:gd name="connsiteY8" fmla="*/ 1267982 h 1267982"/>
                    <a:gd name="connsiteX9" fmla="*/ 0 w 1065402"/>
                    <a:gd name="connsiteY9" fmla="*/ 633991 h 1267982"/>
                    <a:gd name="connsiteX10" fmla="*/ 651454 w 1065402"/>
                    <a:gd name="connsiteY10" fmla="*/ 0 h 126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402" h="1267982">
                      <a:moveTo>
                        <a:pt x="651454" y="0"/>
                      </a:moveTo>
                      <a:cubicBezTo>
                        <a:pt x="786375" y="0"/>
                        <a:pt x="911715" y="39916"/>
                        <a:pt x="1015688" y="108276"/>
                      </a:cubicBezTo>
                      <a:lnTo>
                        <a:pt x="1065402" y="148194"/>
                      </a:lnTo>
                      <a:lnTo>
                        <a:pt x="1051074" y="187692"/>
                      </a:lnTo>
                      <a:cubicBezTo>
                        <a:pt x="984560" y="403462"/>
                        <a:pt x="948728" y="632872"/>
                        <a:pt x="948728" y="870725"/>
                      </a:cubicBezTo>
                      <a:cubicBezTo>
                        <a:pt x="948728" y="950010"/>
                        <a:pt x="952709" y="1028356"/>
                        <a:pt x="960481" y="1105571"/>
                      </a:cubicBezTo>
                      <a:lnTo>
                        <a:pt x="972149" y="1182705"/>
                      </a:lnTo>
                      <a:lnTo>
                        <a:pt x="905029" y="1218160"/>
                      </a:lnTo>
                      <a:cubicBezTo>
                        <a:pt x="827091" y="1250242"/>
                        <a:pt x="741401" y="1267982"/>
                        <a:pt x="651454" y="1267982"/>
                      </a:cubicBezTo>
                      <a:cubicBezTo>
                        <a:pt x="291666" y="1267982"/>
                        <a:pt x="0" y="984135"/>
                        <a:pt x="0" y="633991"/>
                      </a:cubicBezTo>
                      <a:cubicBezTo>
                        <a:pt x="0" y="283847"/>
                        <a:pt x="291666" y="0"/>
                        <a:pt x="651454"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a:endParaRPr>
                </a:p>
              </p:txBody>
            </p:sp>
            <p:sp>
              <p:nvSpPr>
                <p:cNvPr id="57" name="Freeform 377">
                  <a:extLst>
                    <a:ext uri="{FF2B5EF4-FFF2-40B4-BE49-F238E27FC236}">
                      <a16:creationId xmlns:a16="http://schemas.microsoft.com/office/drawing/2014/main" id="{8EF4EC2B-C7BF-47BA-B60F-E7EE4B87625B}"/>
                    </a:ext>
                  </a:extLst>
                </p:cNvPr>
                <p:cNvSpPr/>
                <p:nvPr/>
              </p:nvSpPr>
              <p:spPr>
                <a:xfrm>
                  <a:off x="7554372" y="3220625"/>
                  <a:ext cx="643410" cy="747946"/>
                </a:xfrm>
                <a:custGeom>
                  <a:avLst/>
                  <a:gdLst>
                    <a:gd name="connsiteX0" fmla="*/ 2876550 w 4931908"/>
                    <a:gd name="connsiteY0" fmla="*/ 0 h 5733184"/>
                    <a:gd name="connsiteX1" fmla="*/ 4910578 w 4931908"/>
                    <a:gd name="connsiteY1" fmla="*/ 839605 h 5733184"/>
                    <a:gd name="connsiteX2" fmla="*/ 4931908 w 4931908"/>
                    <a:gd name="connsiteY2" fmla="*/ 862992 h 5733184"/>
                    <a:gd name="connsiteX3" fmla="*/ 4778108 w 4931908"/>
                    <a:gd name="connsiteY3" fmla="*/ 902893 h 5733184"/>
                    <a:gd name="connsiteX4" fmla="*/ 4369959 w 4931908"/>
                    <a:gd name="connsiteY4" fmla="*/ 1076853 h 5733184"/>
                    <a:gd name="connsiteX5" fmla="*/ 4354070 w 4931908"/>
                    <a:gd name="connsiteY5" fmla="*/ 1086593 h 5733184"/>
                    <a:gd name="connsiteX6" fmla="*/ 4348834 w 4931908"/>
                    <a:gd name="connsiteY6" fmla="*/ 1081847 h 5733184"/>
                    <a:gd name="connsiteX7" fmla="*/ 2876550 w 4931908"/>
                    <a:gd name="connsiteY7" fmla="*/ 554760 h 5733184"/>
                    <a:gd name="connsiteX8" fmla="*/ 561975 w 4931908"/>
                    <a:gd name="connsiteY8" fmla="*/ 2862985 h 5733184"/>
                    <a:gd name="connsiteX9" fmla="*/ 2876550 w 4931908"/>
                    <a:gd name="connsiteY9" fmla="*/ 5171210 h 5733184"/>
                    <a:gd name="connsiteX10" fmla="*/ 3979814 w 4931908"/>
                    <a:gd name="connsiteY10" fmla="*/ 4892620 h 5733184"/>
                    <a:gd name="connsiteX11" fmla="*/ 4012295 w 4931908"/>
                    <a:gd name="connsiteY11" fmla="*/ 4872942 h 5733184"/>
                    <a:gd name="connsiteX12" fmla="*/ 4182263 w 4931908"/>
                    <a:gd name="connsiteY12" fmla="*/ 5001183 h 5733184"/>
                    <a:gd name="connsiteX13" fmla="*/ 4369959 w 4931908"/>
                    <a:gd name="connsiteY13" fmla="*/ 5116235 h 5733184"/>
                    <a:gd name="connsiteX14" fmla="*/ 4542956 w 4931908"/>
                    <a:gd name="connsiteY14" fmla="*/ 5200320 h 5733184"/>
                    <a:gd name="connsiteX15" fmla="*/ 4484857 w 4931908"/>
                    <a:gd name="connsiteY15" fmla="*/ 5243615 h 5733184"/>
                    <a:gd name="connsiteX16" fmla="*/ 2876550 w 4931908"/>
                    <a:gd name="connsiteY16" fmla="*/ 5733184 h 5733184"/>
                    <a:gd name="connsiteX17" fmla="*/ 0 w 4931908"/>
                    <a:gd name="connsiteY17" fmla="*/ 2866592 h 5733184"/>
                    <a:gd name="connsiteX18" fmla="*/ 2876550 w 4931908"/>
                    <a:gd name="connsiteY18" fmla="*/ 0 h 573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1908" h="5733184">
                      <a:moveTo>
                        <a:pt x="2876550" y="0"/>
                      </a:moveTo>
                      <a:cubicBezTo>
                        <a:pt x="3670888" y="0"/>
                        <a:pt x="4390025" y="320854"/>
                        <a:pt x="4910578" y="839605"/>
                      </a:cubicBezTo>
                      <a:lnTo>
                        <a:pt x="4931908" y="862992"/>
                      </a:lnTo>
                      <a:lnTo>
                        <a:pt x="4778108" y="902893"/>
                      </a:lnTo>
                      <a:cubicBezTo>
                        <a:pt x="4635542" y="947634"/>
                        <a:pt x="4498984" y="1006134"/>
                        <a:pt x="4369959" y="1076853"/>
                      </a:cubicBezTo>
                      <a:lnTo>
                        <a:pt x="4354070" y="1086593"/>
                      </a:lnTo>
                      <a:lnTo>
                        <a:pt x="4348834" y="1081847"/>
                      </a:lnTo>
                      <a:cubicBezTo>
                        <a:pt x="3948740" y="752565"/>
                        <a:pt x="3435808" y="554760"/>
                        <a:pt x="2876550" y="554760"/>
                      </a:cubicBezTo>
                      <a:cubicBezTo>
                        <a:pt x="1598246" y="554760"/>
                        <a:pt x="561975" y="1588188"/>
                        <a:pt x="561975" y="2862985"/>
                      </a:cubicBezTo>
                      <a:cubicBezTo>
                        <a:pt x="561975" y="4137782"/>
                        <a:pt x="1598246" y="5171210"/>
                        <a:pt x="2876550" y="5171210"/>
                      </a:cubicBezTo>
                      <a:cubicBezTo>
                        <a:pt x="3276020" y="5171210"/>
                        <a:pt x="3651854" y="5070290"/>
                        <a:pt x="3979814" y="4892620"/>
                      </a:cubicBezTo>
                      <a:lnTo>
                        <a:pt x="4012295" y="4872942"/>
                      </a:lnTo>
                      <a:lnTo>
                        <a:pt x="4182263" y="5001183"/>
                      </a:lnTo>
                      <a:cubicBezTo>
                        <a:pt x="4242818" y="5042460"/>
                        <a:pt x="4305447" y="5080875"/>
                        <a:pt x="4369959" y="5116235"/>
                      </a:cubicBezTo>
                      <a:lnTo>
                        <a:pt x="4542956" y="5200320"/>
                      </a:lnTo>
                      <a:lnTo>
                        <a:pt x="4484857" y="5243615"/>
                      </a:lnTo>
                      <a:cubicBezTo>
                        <a:pt x="4025756" y="5552704"/>
                        <a:pt x="3472303" y="5733184"/>
                        <a:pt x="2876550" y="5733184"/>
                      </a:cubicBezTo>
                      <a:cubicBezTo>
                        <a:pt x="1287875" y="5733184"/>
                        <a:pt x="0" y="4449767"/>
                        <a:pt x="0" y="2866592"/>
                      </a:cubicBezTo>
                      <a:cubicBezTo>
                        <a:pt x="0" y="1283417"/>
                        <a:pt x="1287875" y="0"/>
                        <a:pt x="2876550"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a:endParaRPr>
                </a:p>
              </p:txBody>
            </p:sp>
            <p:sp>
              <p:nvSpPr>
                <p:cNvPr id="58" name="Freeform 378">
                  <a:extLst>
                    <a:ext uri="{FF2B5EF4-FFF2-40B4-BE49-F238E27FC236}">
                      <a16:creationId xmlns:a16="http://schemas.microsoft.com/office/drawing/2014/main" id="{935430F5-9B4F-4EED-988E-C37F7EF3AB9B}"/>
                    </a:ext>
                  </a:extLst>
                </p:cNvPr>
                <p:cNvSpPr/>
                <p:nvPr/>
              </p:nvSpPr>
              <p:spPr>
                <a:xfrm>
                  <a:off x="7983958" y="3335278"/>
                  <a:ext cx="557784" cy="566928"/>
                </a:xfrm>
                <a:custGeom>
                  <a:avLst/>
                  <a:gdLst/>
                  <a:ahLst/>
                  <a:cxnLst/>
                  <a:rect l="l" t="t" r="r" b="b"/>
                  <a:pathLst>
                    <a:path w="3099162" h="3143008">
                      <a:moveTo>
                        <a:pt x="1999064" y="1245778"/>
                      </a:moveTo>
                      <a:lnTo>
                        <a:pt x="2001216" y="1245778"/>
                      </a:lnTo>
                      <a:cubicBezTo>
                        <a:pt x="2006731" y="1272090"/>
                        <a:pt x="2012649" y="1301297"/>
                        <a:pt x="2018972" y="1333398"/>
                      </a:cubicBezTo>
                      <a:cubicBezTo>
                        <a:pt x="2025294" y="1365498"/>
                        <a:pt x="2031212" y="1394436"/>
                        <a:pt x="2036727" y="1420211"/>
                      </a:cubicBezTo>
                      <a:lnTo>
                        <a:pt x="2073315" y="1587107"/>
                      </a:lnTo>
                      <a:lnTo>
                        <a:pt x="1926964" y="1587107"/>
                      </a:lnTo>
                      <a:lnTo>
                        <a:pt x="1964628" y="1420277"/>
                      </a:lnTo>
                      <a:cubicBezTo>
                        <a:pt x="1969627" y="1395412"/>
                        <a:pt x="1975232" y="1366725"/>
                        <a:pt x="1981442" y="1334213"/>
                      </a:cubicBezTo>
                      <a:cubicBezTo>
                        <a:pt x="1987652" y="1301702"/>
                        <a:pt x="1993526" y="1272223"/>
                        <a:pt x="1999064" y="1245778"/>
                      </a:cubicBezTo>
                      <a:close/>
                      <a:moveTo>
                        <a:pt x="1275811" y="1236091"/>
                      </a:moveTo>
                      <a:cubicBezTo>
                        <a:pt x="1308115" y="1236695"/>
                        <a:pt x="1335035" y="1249003"/>
                        <a:pt x="1356572" y="1273014"/>
                      </a:cubicBezTo>
                      <a:cubicBezTo>
                        <a:pt x="1378108" y="1297025"/>
                        <a:pt x="1394260" y="1329110"/>
                        <a:pt x="1405029" y="1369270"/>
                      </a:cubicBezTo>
                      <a:cubicBezTo>
                        <a:pt x="1415797" y="1409430"/>
                        <a:pt x="1421181" y="1454035"/>
                        <a:pt x="1421181" y="1503086"/>
                      </a:cubicBezTo>
                      <a:cubicBezTo>
                        <a:pt x="1421114" y="1585737"/>
                        <a:pt x="1408865" y="1652171"/>
                        <a:pt x="1384434" y="1702390"/>
                      </a:cubicBezTo>
                      <a:cubicBezTo>
                        <a:pt x="1360004" y="1752608"/>
                        <a:pt x="1323796" y="1778401"/>
                        <a:pt x="1275811" y="1779769"/>
                      </a:cubicBezTo>
                      <a:cubicBezTo>
                        <a:pt x="1227623" y="1778334"/>
                        <a:pt x="1190742" y="1752675"/>
                        <a:pt x="1165168" y="1702793"/>
                      </a:cubicBezTo>
                      <a:cubicBezTo>
                        <a:pt x="1139594" y="1652911"/>
                        <a:pt x="1126941" y="1587419"/>
                        <a:pt x="1127210" y="1506316"/>
                      </a:cubicBezTo>
                      <a:cubicBezTo>
                        <a:pt x="1127170" y="1457903"/>
                        <a:pt x="1132514" y="1413337"/>
                        <a:pt x="1143242" y="1372619"/>
                      </a:cubicBezTo>
                      <a:cubicBezTo>
                        <a:pt x="1153971" y="1331901"/>
                        <a:pt x="1170322" y="1299138"/>
                        <a:pt x="1192297" y="1274330"/>
                      </a:cubicBezTo>
                      <a:cubicBezTo>
                        <a:pt x="1214272" y="1249522"/>
                        <a:pt x="1242110" y="1236775"/>
                        <a:pt x="1275811" y="1236091"/>
                      </a:cubicBezTo>
                      <a:close/>
                      <a:moveTo>
                        <a:pt x="2444423" y="1091998"/>
                      </a:moveTo>
                      <a:lnTo>
                        <a:pt x="2444423" y="1923862"/>
                      </a:lnTo>
                      <a:lnTo>
                        <a:pt x="2909261" y="1923862"/>
                      </a:lnTo>
                      <a:lnTo>
                        <a:pt x="2909261" y="1763625"/>
                      </a:lnTo>
                      <a:lnTo>
                        <a:pt x="2633722" y="1763625"/>
                      </a:lnTo>
                      <a:lnTo>
                        <a:pt x="2633722" y="1091998"/>
                      </a:lnTo>
                      <a:close/>
                      <a:moveTo>
                        <a:pt x="1887148" y="1091998"/>
                      </a:moveTo>
                      <a:lnTo>
                        <a:pt x="1667621" y="1923862"/>
                      </a:lnTo>
                      <a:lnTo>
                        <a:pt x="1859169" y="1923862"/>
                      </a:lnTo>
                      <a:lnTo>
                        <a:pt x="1904366" y="1730124"/>
                      </a:lnTo>
                      <a:lnTo>
                        <a:pt x="2095914" y="1730124"/>
                      </a:lnTo>
                      <a:lnTo>
                        <a:pt x="2144338" y="1923862"/>
                      </a:lnTo>
                      <a:lnTo>
                        <a:pt x="2340190" y="1923862"/>
                      </a:lnTo>
                      <a:lnTo>
                        <a:pt x="2127121" y="1091998"/>
                      </a:lnTo>
                      <a:close/>
                      <a:moveTo>
                        <a:pt x="623157" y="1084463"/>
                      </a:moveTo>
                      <a:cubicBezTo>
                        <a:pt x="544305" y="1084455"/>
                        <a:pt x="472668" y="1100364"/>
                        <a:pt x="408246" y="1132192"/>
                      </a:cubicBezTo>
                      <a:cubicBezTo>
                        <a:pt x="343825" y="1164019"/>
                        <a:pt x="292385" y="1211815"/>
                        <a:pt x="253927" y="1275579"/>
                      </a:cubicBezTo>
                      <a:cubicBezTo>
                        <a:pt x="215469" y="1339344"/>
                        <a:pt x="195760" y="1419128"/>
                        <a:pt x="194799" y="1514931"/>
                      </a:cubicBezTo>
                      <a:cubicBezTo>
                        <a:pt x="194844" y="1580620"/>
                        <a:pt x="204435" y="1640807"/>
                        <a:pt x="223571" y="1695493"/>
                      </a:cubicBezTo>
                      <a:cubicBezTo>
                        <a:pt x="242708" y="1750178"/>
                        <a:pt x="271122" y="1795834"/>
                        <a:pt x="308813" y="1832461"/>
                      </a:cubicBezTo>
                      <a:cubicBezTo>
                        <a:pt x="341978" y="1864812"/>
                        <a:pt x="382693" y="1889367"/>
                        <a:pt x="430957" y="1906125"/>
                      </a:cubicBezTo>
                      <a:cubicBezTo>
                        <a:pt x="479222" y="1922883"/>
                        <a:pt x="536110" y="1931307"/>
                        <a:pt x="601620" y="1931397"/>
                      </a:cubicBezTo>
                      <a:cubicBezTo>
                        <a:pt x="647432" y="1930881"/>
                        <a:pt x="691684" y="1926535"/>
                        <a:pt x="734376" y="1918358"/>
                      </a:cubicBezTo>
                      <a:cubicBezTo>
                        <a:pt x="777068" y="1910180"/>
                        <a:pt x="811353" y="1901263"/>
                        <a:pt x="837231" y="1891607"/>
                      </a:cubicBezTo>
                      <a:lnTo>
                        <a:pt x="837231" y="1445032"/>
                      </a:lnTo>
                      <a:lnTo>
                        <a:pt x="559622" y="1445032"/>
                      </a:lnTo>
                      <a:lnTo>
                        <a:pt x="559622" y="1594507"/>
                      </a:lnTo>
                      <a:lnTo>
                        <a:pt x="658695" y="1594507"/>
                      </a:lnTo>
                      <a:lnTo>
                        <a:pt x="658695" y="1769001"/>
                      </a:lnTo>
                      <a:cubicBezTo>
                        <a:pt x="653198" y="1771671"/>
                        <a:pt x="645345" y="1773601"/>
                        <a:pt x="635138" y="1774790"/>
                      </a:cubicBezTo>
                      <a:cubicBezTo>
                        <a:pt x="624930" y="1775979"/>
                        <a:pt x="613039" y="1776563"/>
                        <a:pt x="599466" y="1776540"/>
                      </a:cubicBezTo>
                      <a:cubicBezTo>
                        <a:pt x="540956" y="1776672"/>
                        <a:pt x="492408" y="1755135"/>
                        <a:pt x="453820" y="1711930"/>
                      </a:cubicBezTo>
                      <a:cubicBezTo>
                        <a:pt x="415232" y="1668724"/>
                        <a:pt x="395220" y="1603058"/>
                        <a:pt x="393785" y="1514931"/>
                      </a:cubicBezTo>
                      <a:cubicBezTo>
                        <a:pt x="395220" y="1420875"/>
                        <a:pt x="417655" y="1352514"/>
                        <a:pt x="461089" y="1309848"/>
                      </a:cubicBezTo>
                      <a:cubicBezTo>
                        <a:pt x="504522" y="1267181"/>
                        <a:pt x="560340" y="1246183"/>
                        <a:pt x="628542" y="1246854"/>
                      </a:cubicBezTo>
                      <a:cubicBezTo>
                        <a:pt x="663179" y="1247011"/>
                        <a:pt x="692632" y="1249659"/>
                        <a:pt x="716903" y="1254797"/>
                      </a:cubicBezTo>
                      <a:cubicBezTo>
                        <a:pt x="741173" y="1259935"/>
                        <a:pt x="762282" y="1266621"/>
                        <a:pt x="780229" y="1274856"/>
                      </a:cubicBezTo>
                      <a:lnTo>
                        <a:pt x="815721" y="1117801"/>
                      </a:lnTo>
                      <a:cubicBezTo>
                        <a:pt x="797147" y="1108884"/>
                        <a:pt x="771377" y="1101177"/>
                        <a:pt x="738412" y="1094680"/>
                      </a:cubicBezTo>
                      <a:cubicBezTo>
                        <a:pt x="705447" y="1088183"/>
                        <a:pt x="667029" y="1084777"/>
                        <a:pt x="623157" y="1084463"/>
                      </a:cubicBezTo>
                      <a:close/>
                      <a:moveTo>
                        <a:pt x="1281195" y="1080158"/>
                      </a:moveTo>
                      <a:cubicBezTo>
                        <a:pt x="1206350" y="1081113"/>
                        <a:pt x="1142677" y="1100836"/>
                        <a:pt x="1090173" y="1139326"/>
                      </a:cubicBezTo>
                      <a:cubicBezTo>
                        <a:pt x="1037670" y="1177817"/>
                        <a:pt x="997606" y="1229346"/>
                        <a:pt x="969980" y="1293914"/>
                      </a:cubicBezTo>
                      <a:cubicBezTo>
                        <a:pt x="942354" y="1358482"/>
                        <a:pt x="928435" y="1430359"/>
                        <a:pt x="928224" y="1509546"/>
                      </a:cubicBezTo>
                      <a:cubicBezTo>
                        <a:pt x="928190" y="1586659"/>
                        <a:pt x="940687" y="1657300"/>
                        <a:pt x="965717" y="1721469"/>
                      </a:cubicBezTo>
                      <a:cubicBezTo>
                        <a:pt x="990746" y="1785638"/>
                        <a:pt x="1028512" y="1837127"/>
                        <a:pt x="1079015" y="1875936"/>
                      </a:cubicBezTo>
                      <a:cubicBezTo>
                        <a:pt x="1129518" y="1914745"/>
                        <a:pt x="1192963" y="1934667"/>
                        <a:pt x="1269350" y="1935702"/>
                      </a:cubicBezTo>
                      <a:cubicBezTo>
                        <a:pt x="1375804" y="1935507"/>
                        <a:pt x="1460513" y="1898527"/>
                        <a:pt x="1523476" y="1824762"/>
                      </a:cubicBezTo>
                      <a:cubicBezTo>
                        <a:pt x="1586438" y="1750997"/>
                        <a:pt x="1618669" y="1641619"/>
                        <a:pt x="1620166" y="1496627"/>
                      </a:cubicBezTo>
                      <a:cubicBezTo>
                        <a:pt x="1620466" y="1427767"/>
                        <a:pt x="1609111" y="1361791"/>
                        <a:pt x="1586100" y="1298699"/>
                      </a:cubicBezTo>
                      <a:cubicBezTo>
                        <a:pt x="1563089" y="1235606"/>
                        <a:pt x="1526625" y="1183758"/>
                        <a:pt x="1476706" y="1143154"/>
                      </a:cubicBezTo>
                      <a:cubicBezTo>
                        <a:pt x="1426788" y="1102550"/>
                        <a:pt x="1361618" y="1081552"/>
                        <a:pt x="1281195" y="1080158"/>
                      </a:cubicBezTo>
                      <a:close/>
                      <a:moveTo>
                        <a:pt x="1549581" y="0"/>
                      </a:moveTo>
                      <a:cubicBezTo>
                        <a:pt x="2405391" y="0"/>
                        <a:pt x="3099162" y="703586"/>
                        <a:pt x="3099162" y="1571504"/>
                      </a:cubicBezTo>
                      <a:cubicBezTo>
                        <a:pt x="3099162" y="2439422"/>
                        <a:pt x="2405391" y="3143008"/>
                        <a:pt x="1549581" y="3143008"/>
                      </a:cubicBezTo>
                      <a:cubicBezTo>
                        <a:pt x="693771" y="3143008"/>
                        <a:pt x="0" y="2439422"/>
                        <a:pt x="0" y="1571504"/>
                      </a:cubicBezTo>
                      <a:cubicBezTo>
                        <a:pt x="0" y="703586"/>
                        <a:pt x="693771" y="0"/>
                        <a:pt x="1549581" y="0"/>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Calibri"/>
                  </a:endParaRPr>
                </a:p>
              </p:txBody>
            </p:sp>
          </p:grpSp>
        </p:grpSp>
      </p:grpSp>
      <p:grpSp>
        <p:nvGrpSpPr>
          <p:cNvPr id="59" name="Gruppieren 58">
            <a:extLst>
              <a:ext uri="{FF2B5EF4-FFF2-40B4-BE49-F238E27FC236}">
                <a16:creationId xmlns:a16="http://schemas.microsoft.com/office/drawing/2014/main" id="{63E41B69-A751-4754-BBF0-3676D5841EE5}"/>
              </a:ext>
            </a:extLst>
          </p:cNvPr>
          <p:cNvGrpSpPr/>
          <p:nvPr/>
        </p:nvGrpSpPr>
        <p:grpSpPr>
          <a:xfrm>
            <a:off x="295597" y="1389308"/>
            <a:ext cx="2293519" cy="493768"/>
            <a:chOff x="3619604" y="3519634"/>
            <a:chExt cx="2293519" cy="493768"/>
          </a:xfrm>
        </p:grpSpPr>
        <p:sp>
          <p:nvSpPr>
            <p:cNvPr id="61" name="Textfeld 13">
              <a:extLst>
                <a:ext uri="{FF2B5EF4-FFF2-40B4-BE49-F238E27FC236}">
                  <a16:creationId xmlns:a16="http://schemas.microsoft.com/office/drawing/2014/main" id="{34746BEF-ADE2-4B3B-9147-DEB9D5EAE045}"/>
                </a:ext>
              </a:extLst>
            </p:cNvPr>
            <p:cNvSpPr txBox="1"/>
            <p:nvPr/>
          </p:nvSpPr>
          <p:spPr>
            <a:xfrm>
              <a:off x="4112923" y="3519634"/>
              <a:ext cx="1800200" cy="360000"/>
            </a:xfrm>
            <a:prstGeom prst="rect">
              <a:avLst/>
            </a:prstGeom>
            <a:noFill/>
          </p:spPr>
          <p:txBody>
            <a:bodyPr wrap="square" lIns="36000" tIns="36000" rIns="36000" bIns="36000" rtlCol="0" anchor="ctr" anchorCtr="0">
              <a:noAutofit/>
            </a:bodyPr>
            <a:lstStyle>
              <a:defPPr>
                <a:defRPr lang="en-US"/>
              </a:defPPr>
              <a:lvl1pPr>
                <a:lnSpc>
                  <a:spcPts val="3500"/>
                </a:lnSpc>
                <a:defRPr sz="2800">
                  <a:solidFill>
                    <a:srgbClr val="00338D"/>
                  </a:solidFill>
                  <a:latin typeface="KPMG Light" panose="020B0403030202040204" pitchFamily="34" charset="0"/>
                  <a:cs typeface="Univers for KPMG"/>
                </a:defRPr>
              </a:lvl1pPr>
            </a:lstStyle>
            <a:p>
              <a:pPr marL="0" marR="0" lvl="0" indent="0" defTabSz="914400" eaLnBrk="1" fontAlgn="auto" latinLnBrk="0" hangingPunct="1">
                <a:lnSpc>
                  <a:spcPts val="35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6D2077"/>
                  </a:solidFill>
                  <a:effectLst/>
                  <a:uLnTx/>
                  <a:uFillTx/>
                  <a:latin typeface="+mj-lt"/>
                  <a:sym typeface="Webdings" pitchFamily="18" charset="2"/>
                </a:rPr>
                <a:t>Alternativlösungen</a:t>
              </a:r>
            </a:p>
          </p:txBody>
        </p:sp>
        <p:sp>
          <p:nvSpPr>
            <p:cNvPr id="62" name="Ellipse 61">
              <a:extLst>
                <a:ext uri="{FF2B5EF4-FFF2-40B4-BE49-F238E27FC236}">
                  <a16:creationId xmlns:a16="http://schemas.microsoft.com/office/drawing/2014/main" id="{3CCDC5A6-0C81-4770-ADBC-0903D66AC9E7}"/>
                </a:ext>
              </a:extLst>
            </p:cNvPr>
            <p:cNvSpPr/>
            <p:nvPr/>
          </p:nvSpPr>
          <p:spPr>
            <a:xfrm>
              <a:off x="3619604" y="3581402"/>
              <a:ext cx="432000" cy="432000"/>
            </a:xfrm>
            <a:prstGeom prst="ellipse">
              <a:avLst/>
            </a:prstGeom>
            <a:solidFill>
              <a:srgbClr val="6D2077"/>
            </a:solidFill>
            <a:ln w="25400" cap="flat" cmpd="sng" algn="ctr">
              <a:solidFill>
                <a:sysClr val="window" lastClr="FFFFFF"/>
              </a:solidFill>
              <a:prstDash val="solid"/>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67" name="Gruppieren 66">
              <a:extLst>
                <a:ext uri="{FF2B5EF4-FFF2-40B4-BE49-F238E27FC236}">
                  <a16:creationId xmlns:a16="http://schemas.microsoft.com/office/drawing/2014/main" id="{B51A2438-9CDE-4022-BF40-BEE89C4C7A96}"/>
                </a:ext>
              </a:extLst>
            </p:cNvPr>
            <p:cNvGrpSpPr/>
            <p:nvPr/>
          </p:nvGrpSpPr>
          <p:grpSpPr>
            <a:xfrm>
              <a:off x="3669498" y="3642964"/>
              <a:ext cx="344435" cy="331568"/>
              <a:chOff x="3655723" y="2783885"/>
              <a:chExt cx="353550" cy="308133"/>
            </a:xfrm>
          </p:grpSpPr>
          <p:sp>
            <p:nvSpPr>
              <p:cNvPr id="68" name="Freeform 46">
                <a:extLst>
                  <a:ext uri="{FF2B5EF4-FFF2-40B4-BE49-F238E27FC236}">
                    <a16:creationId xmlns:a16="http://schemas.microsoft.com/office/drawing/2014/main" id="{5B2AC02C-898C-445E-9117-D7398A792B9F}"/>
                  </a:ext>
                </a:extLst>
              </p:cNvPr>
              <p:cNvSpPr>
                <a:spLocks noEditPoints="1"/>
              </p:cNvSpPr>
              <p:nvPr/>
            </p:nvSpPr>
            <p:spPr bwMode="auto">
              <a:xfrm>
                <a:off x="3736789" y="2812689"/>
                <a:ext cx="133889" cy="141114"/>
              </a:xfrm>
              <a:custGeom>
                <a:avLst/>
                <a:gdLst/>
                <a:ahLst/>
                <a:cxnLst>
                  <a:cxn ang="0">
                    <a:pos x="94" y="29"/>
                  </a:cxn>
                  <a:cxn ang="0">
                    <a:pos x="66" y="0"/>
                  </a:cxn>
                  <a:cxn ang="0">
                    <a:pos x="37" y="29"/>
                  </a:cxn>
                  <a:cxn ang="0">
                    <a:pos x="94" y="29"/>
                  </a:cxn>
                  <a:cxn ang="0">
                    <a:pos x="0" y="137"/>
                  </a:cxn>
                  <a:cxn ang="0">
                    <a:pos x="8" y="97"/>
                  </a:cxn>
                  <a:cxn ang="0">
                    <a:pos x="39" y="75"/>
                  </a:cxn>
                  <a:cxn ang="0">
                    <a:pos x="42" y="75"/>
                  </a:cxn>
                  <a:cxn ang="0">
                    <a:pos x="61" y="103"/>
                  </a:cxn>
                  <a:cxn ang="0">
                    <a:pos x="61" y="88"/>
                  </a:cxn>
                  <a:cxn ang="0">
                    <a:pos x="58" y="85"/>
                  </a:cxn>
                  <a:cxn ang="0">
                    <a:pos x="66" y="79"/>
                  </a:cxn>
                  <a:cxn ang="0">
                    <a:pos x="74" y="85"/>
                  </a:cxn>
                  <a:cxn ang="0">
                    <a:pos x="71" y="88"/>
                  </a:cxn>
                  <a:cxn ang="0">
                    <a:pos x="71" y="103"/>
                  </a:cxn>
                  <a:cxn ang="0">
                    <a:pos x="90" y="75"/>
                  </a:cxn>
                  <a:cxn ang="0">
                    <a:pos x="93" y="75"/>
                  </a:cxn>
                  <a:cxn ang="0">
                    <a:pos x="124" y="97"/>
                  </a:cxn>
                  <a:cxn ang="0">
                    <a:pos x="132" y="137"/>
                  </a:cxn>
                  <a:cxn ang="0">
                    <a:pos x="0" y="137"/>
                  </a:cxn>
                </a:cxnLst>
                <a:rect l="0" t="0" r="r" b="b"/>
                <a:pathLst>
                  <a:path w="132" h="151">
                    <a:moveTo>
                      <a:pt x="94" y="29"/>
                    </a:moveTo>
                    <a:cubicBezTo>
                      <a:pt x="94" y="13"/>
                      <a:pt x="84" y="0"/>
                      <a:pt x="66" y="0"/>
                    </a:cubicBezTo>
                    <a:cubicBezTo>
                      <a:pt x="47" y="0"/>
                      <a:pt x="38" y="13"/>
                      <a:pt x="37" y="29"/>
                    </a:cubicBezTo>
                    <a:cubicBezTo>
                      <a:pt x="37" y="90"/>
                      <a:pt x="95" y="89"/>
                      <a:pt x="94" y="29"/>
                    </a:cubicBezTo>
                    <a:close/>
                    <a:moveTo>
                      <a:pt x="0" y="137"/>
                    </a:moveTo>
                    <a:cubicBezTo>
                      <a:pt x="1" y="123"/>
                      <a:pt x="2" y="108"/>
                      <a:pt x="8" y="97"/>
                    </a:cubicBezTo>
                    <a:cubicBezTo>
                      <a:pt x="14" y="85"/>
                      <a:pt x="26" y="75"/>
                      <a:pt x="39" y="75"/>
                    </a:cubicBezTo>
                    <a:cubicBezTo>
                      <a:pt x="42" y="75"/>
                      <a:pt x="42" y="75"/>
                      <a:pt x="42" y="75"/>
                    </a:cubicBezTo>
                    <a:cubicBezTo>
                      <a:pt x="61" y="103"/>
                      <a:pt x="61" y="103"/>
                      <a:pt x="61" y="103"/>
                    </a:cubicBezTo>
                    <a:cubicBezTo>
                      <a:pt x="61" y="88"/>
                      <a:pt x="61" y="88"/>
                      <a:pt x="61" y="88"/>
                    </a:cubicBezTo>
                    <a:cubicBezTo>
                      <a:pt x="58" y="85"/>
                      <a:pt x="58" y="85"/>
                      <a:pt x="58" y="85"/>
                    </a:cubicBezTo>
                    <a:cubicBezTo>
                      <a:pt x="66" y="79"/>
                      <a:pt x="66" y="79"/>
                      <a:pt x="66" y="79"/>
                    </a:cubicBezTo>
                    <a:cubicBezTo>
                      <a:pt x="74" y="85"/>
                      <a:pt x="74" y="85"/>
                      <a:pt x="74" y="85"/>
                    </a:cubicBezTo>
                    <a:cubicBezTo>
                      <a:pt x="71" y="88"/>
                      <a:pt x="71" y="88"/>
                      <a:pt x="71" y="88"/>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2" y="137"/>
                    </a:cubicBezTo>
                    <a:cubicBezTo>
                      <a:pt x="88" y="151"/>
                      <a:pt x="44" y="151"/>
                      <a:pt x="0" y="137"/>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69" name="Freeform 47">
                <a:extLst>
                  <a:ext uri="{FF2B5EF4-FFF2-40B4-BE49-F238E27FC236}">
                    <a16:creationId xmlns:a16="http://schemas.microsoft.com/office/drawing/2014/main" id="{10434A40-5891-45F6-815B-B1F6F3ECFF36}"/>
                  </a:ext>
                </a:extLst>
              </p:cNvPr>
              <p:cNvSpPr>
                <a:spLocks/>
              </p:cNvSpPr>
              <p:nvPr/>
            </p:nvSpPr>
            <p:spPr bwMode="auto">
              <a:xfrm>
                <a:off x="3848188" y="2783885"/>
                <a:ext cx="161085" cy="170110"/>
              </a:xfrm>
              <a:custGeom>
                <a:avLst/>
                <a:gdLst/>
                <a:ahLst/>
                <a:cxnLst>
                  <a:cxn ang="0">
                    <a:pos x="0" y="0"/>
                  </a:cxn>
                  <a:cxn ang="0">
                    <a:pos x="130" y="129"/>
                  </a:cxn>
                  <a:cxn ang="0">
                    <a:pos x="159" y="129"/>
                  </a:cxn>
                  <a:cxn ang="0">
                    <a:pos x="115" y="182"/>
                  </a:cxn>
                  <a:cxn ang="0">
                    <a:pos x="71" y="129"/>
                  </a:cxn>
                  <a:cxn ang="0">
                    <a:pos x="100" y="129"/>
                  </a:cxn>
                  <a:cxn ang="0">
                    <a:pos x="0" y="30"/>
                  </a:cxn>
                  <a:cxn ang="0">
                    <a:pos x="0" y="0"/>
                  </a:cxn>
                </a:cxnLst>
                <a:rect l="0" t="0" r="r" b="b"/>
                <a:pathLst>
                  <a:path w="159" h="182">
                    <a:moveTo>
                      <a:pt x="0" y="0"/>
                    </a:moveTo>
                    <a:cubicBezTo>
                      <a:pt x="72" y="0"/>
                      <a:pt x="130" y="58"/>
                      <a:pt x="130" y="129"/>
                    </a:cubicBezTo>
                    <a:cubicBezTo>
                      <a:pt x="159" y="129"/>
                      <a:pt x="159" y="129"/>
                      <a:pt x="159" y="129"/>
                    </a:cubicBezTo>
                    <a:cubicBezTo>
                      <a:pt x="115" y="182"/>
                      <a:pt x="115" y="182"/>
                      <a:pt x="115" y="182"/>
                    </a:cubicBezTo>
                    <a:cubicBezTo>
                      <a:pt x="71" y="129"/>
                      <a:pt x="71" y="129"/>
                      <a:pt x="71" y="129"/>
                    </a:cubicBezTo>
                    <a:cubicBezTo>
                      <a:pt x="100" y="129"/>
                      <a:pt x="100" y="129"/>
                      <a:pt x="100" y="129"/>
                    </a:cubicBezTo>
                    <a:cubicBezTo>
                      <a:pt x="99" y="74"/>
                      <a:pt x="55" y="30"/>
                      <a:pt x="0" y="30"/>
                    </a:cubicBezTo>
                    <a:cubicBezTo>
                      <a:pt x="0" y="0"/>
                      <a:pt x="0" y="0"/>
                      <a:pt x="0" y="0"/>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70" name="Freeform 48">
                <a:extLst>
                  <a:ext uri="{FF2B5EF4-FFF2-40B4-BE49-F238E27FC236}">
                    <a16:creationId xmlns:a16="http://schemas.microsoft.com/office/drawing/2014/main" id="{63A8CD5E-EE7E-4D6E-97DE-795EB5ECB401}"/>
                  </a:ext>
                </a:extLst>
              </p:cNvPr>
              <p:cNvSpPr>
                <a:spLocks/>
              </p:cNvSpPr>
              <p:nvPr/>
            </p:nvSpPr>
            <p:spPr bwMode="auto">
              <a:xfrm>
                <a:off x="3655723" y="2890190"/>
                <a:ext cx="160039" cy="169627"/>
              </a:xfrm>
              <a:custGeom>
                <a:avLst/>
                <a:gdLst/>
                <a:ahLst/>
                <a:cxnLst>
                  <a:cxn ang="0">
                    <a:pos x="158" y="181"/>
                  </a:cxn>
                  <a:cxn ang="0">
                    <a:pos x="28" y="52"/>
                  </a:cxn>
                  <a:cxn ang="0">
                    <a:pos x="0" y="52"/>
                  </a:cxn>
                  <a:cxn ang="0">
                    <a:pos x="44" y="0"/>
                  </a:cxn>
                  <a:cxn ang="0">
                    <a:pos x="87" y="52"/>
                  </a:cxn>
                  <a:cxn ang="0">
                    <a:pos x="59" y="52"/>
                  </a:cxn>
                  <a:cxn ang="0">
                    <a:pos x="158" y="151"/>
                  </a:cxn>
                  <a:cxn ang="0">
                    <a:pos x="158" y="181"/>
                  </a:cxn>
                </a:cxnLst>
                <a:rect l="0" t="0" r="r" b="b"/>
                <a:pathLst>
                  <a:path w="158" h="181">
                    <a:moveTo>
                      <a:pt x="158" y="181"/>
                    </a:moveTo>
                    <a:cubicBezTo>
                      <a:pt x="87" y="181"/>
                      <a:pt x="29" y="124"/>
                      <a:pt x="28" y="52"/>
                    </a:cubicBezTo>
                    <a:cubicBezTo>
                      <a:pt x="0" y="52"/>
                      <a:pt x="0" y="52"/>
                      <a:pt x="0" y="52"/>
                    </a:cubicBezTo>
                    <a:cubicBezTo>
                      <a:pt x="44" y="0"/>
                      <a:pt x="44" y="0"/>
                      <a:pt x="44" y="0"/>
                    </a:cubicBezTo>
                    <a:cubicBezTo>
                      <a:pt x="87" y="52"/>
                      <a:pt x="87" y="52"/>
                      <a:pt x="87" y="52"/>
                    </a:cubicBezTo>
                    <a:cubicBezTo>
                      <a:pt x="59" y="52"/>
                      <a:pt x="59" y="52"/>
                      <a:pt x="59" y="52"/>
                    </a:cubicBezTo>
                    <a:cubicBezTo>
                      <a:pt x="59" y="107"/>
                      <a:pt x="104" y="151"/>
                      <a:pt x="158" y="151"/>
                    </a:cubicBezTo>
                    <a:cubicBezTo>
                      <a:pt x="158" y="181"/>
                      <a:pt x="158" y="181"/>
                      <a:pt x="158" y="181"/>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71" name="Freeform 49">
                <a:extLst>
                  <a:ext uri="{FF2B5EF4-FFF2-40B4-BE49-F238E27FC236}">
                    <a16:creationId xmlns:a16="http://schemas.microsoft.com/office/drawing/2014/main" id="{887C8B4A-DB91-47FE-BFDE-4E9F9B953E5D}"/>
                  </a:ext>
                </a:extLst>
              </p:cNvPr>
              <p:cNvSpPr>
                <a:spLocks noEditPoints="1"/>
              </p:cNvSpPr>
              <p:nvPr/>
            </p:nvSpPr>
            <p:spPr bwMode="auto">
              <a:xfrm>
                <a:off x="3830929" y="2950904"/>
                <a:ext cx="133889" cy="141114"/>
              </a:xfrm>
              <a:custGeom>
                <a:avLst/>
                <a:gdLst/>
                <a:ahLst/>
                <a:cxnLst>
                  <a:cxn ang="0">
                    <a:pos x="94" y="29"/>
                  </a:cxn>
                  <a:cxn ang="0">
                    <a:pos x="66" y="0"/>
                  </a:cxn>
                  <a:cxn ang="0">
                    <a:pos x="37" y="29"/>
                  </a:cxn>
                  <a:cxn ang="0">
                    <a:pos x="94" y="29"/>
                  </a:cxn>
                  <a:cxn ang="0">
                    <a:pos x="0" y="137"/>
                  </a:cxn>
                  <a:cxn ang="0">
                    <a:pos x="8" y="97"/>
                  </a:cxn>
                  <a:cxn ang="0">
                    <a:pos x="39" y="75"/>
                  </a:cxn>
                  <a:cxn ang="0">
                    <a:pos x="42" y="75"/>
                  </a:cxn>
                  <a:cxn ang="0">
                    <a:pos x="61" y="103"/>
                  </a:cxn>
                  <a:cxn ang="0">
                    <a:pos x="61" y="89"/>
                  </a:cxn>
                  <a:cxn ang="0">
                    <a:pos x="58" y="85"/>
                  </a:cxn>
                  <a:cxn ang="0">
                    <a:pos x="66" y="79"/>
                  </a:cxn>
                  <a:cxn ang="0">
                    <a:pos x="74" y="85"/>
                  </a:cxn>
                  <a:cxn ang="0">
                    <a:pos x="71" y="89"/>
                  </a:cxn>
                  <a:cxn ang="0">
                    <a:pos x="71" y="103"/>
                  </a:cxn>
                  <a:cxn ang="0">
                    <a:pos x="90" y="75"/>
                  </a:cxn>
                  <a:cxn ang="0">
                    <a:pos x="93" y="75"/>
                  </a:cxn>
                  <a:cxn ang="0">
                    <a:pos x="124" y="97"/>
                  </a:cxn>
                  <a:cxn ang="0">
                    <a:pos x="132" y="137"/>
                  </a:cxn>
                  <a:cxn ang="0">
                    <a:pos x="0" y="137"/>
                  </a:cxn>
                </a:cxnLst>
                <a:rect l="0" t="0" r="r" b="b"/>
                <a:pathLst>
                  <a:path w="132" h="151">
                    <a:moveTo>
                      <a:pt x="94" y="29"/>
                    </a:moveTo>
                    <a:cubicBezTo>
                      <a:pt x="94" y="13"/>
                      <a:pt x="83" y="0"/>
                      <a:pt x="66" y="0"/>
                    </a:cubicBezTo>
                    <a:cubicBezTo>
                      <a:pt x="47" y="0"/>
                      <a:pt x="38" y="13"/>
                      <a:pt x="37" y="29"/>
                    </a:cubicBezTo>
                    <a:cubicBezTo>
                      <a:pt x="37" y="90"/>
                      <a:pt x="95" y="89"/>
                      <a:pt x="94" y="29"/>
                    </a:cubicBezTo>
                    <a:close/>
                    <a:moveTo>
                      <a:pt x="0" y="137"/>
                    </a:moveTo>
                    <a:cubicBezTo>
                      <a:pt x="0" y="123"/>
                      <a:pt x="2" y="108"/>
                      <a:pt x="8" y="97"/>
                    </a:cubicBezTo>
                    <a:cubicBezTo>
                      <a:pt x="14" y="85"/>
                      <a:pt x="25" y="75"/>
                      <a:pt x="39" y="75"/>
                    </a:cubicBezTo>
                    <a:cubicBezTo>
                      <a:pt x="42" y="75"/>
                      <a:pt x="42" y="75"/>
                      <a:pt x="42" y="75"/>
                    </a:cubicBezTo>
                    <a:cubicBezTo>
                      <a:pt x="61" y="103"/>
                      <a:pt x="61" y="103"/>
                      <a:pt x="61"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2" y="137"/>
                    </a:cubicBezTo>
                    <a:cubicBezTo>
                      <a:pt x="88" y="151"/>
                      <a:pt x="44" y="151"/>
                      <a:pt x="0" y="137"/>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113" name="Gruppieren 112">
            <a:extLst>
              <a:ext uri="{FF2B5EF4-FFF2-40B4-BE49-F238E27FC236}">
                <a16:creationId xmlns:a16="http://schemas.microsoft.com/office/drawing/2014/main" id="{95B24F5B-7384-4966-A06E-51F0F5FF9CDE}"/>
              </a:ext>
            </a:extLst>
          </p:cNvPr>
          <p:cNvGrpSpPr/>
          <p:nvPr/>
        </p:nvGrpSpPr>
        <p:grpSpPr>
          <a:xfrm>
            <a:off x="3460900" y="677133"/>
            <a:ext cx="2267200" cy="503942"/>
            <a:chOff x="6216183" y="719416"/>
            <a:chExt cx="2267200" cy="503942"/>
          </a:xfrm>
        </p:grpSpPr>
        <p:sp>
          <p:nvSpPr>
            <p:cNvPr id="73" name="Textfeld 13">
              <a:extLst>
                <a:ext uri="{FF2B5EF4-FFF2-40B4-BE49-F238E27FC236}">
                  <a16:creationId xmlns:a16="http://schemas.microsoft.com/office/drawing/2014/main" id="{1167A75E-E255-47B7-9C42-669DCD56B014}"/>
                </a:ext>
              </a:extLst>
            </p:cNvPr>
            <p:cNvSpPr txBox="1"/>
            <p:nvPr/>
          </p:nvSpPr>
          <p:spPr>
            <a:xfrm>
              <a:off x="6683951" y="719416"/>
              <a:ext cx="1799432" cy="360000"/>
            </a:xfrm>
            <a:prstGeom prst="rect">
              <a:avLst/>
            </a:prstGeom>
            <a:noFill/>
          </p:spPr>
          <p:txBody>
            <a:bodyPr wrap="square" lIns="36000" tIns="36000" rIns="36000" bIns="36000" rtlCol="0" anchor="ctr" anchorCtr="0">
              <a:noAutofit/>
            </a:bodyPr>
            <a:lstStyle>
              <a:defPPr>
                <a:defRPr lang="en-US"/>
              </a:defPPr>
              <a:lvl1pPr>
                <a:lnSpc>
                  <a:spcPts val="3500"/>
                </a:lnSpc>
                <a:defRPr sz="2800">
                  <a:solidFill>
                    <a:srgbClr val="00338D"/>
                  </a:solidFill>
                  <a:latin typeface="KPMG Light" panose="020B0403030202040204" pitchFamily="34" charset="0"/>
                  <a:cs typeface="Univers for KPMG"/>
                </a:defRPr>
              </a:lvl1pPr>
            </a:lstStyle>
            <a:p>
              <a:pPr marL="0" marR="0" lvl="0" indent="0" defTabSz="914400" eaLnBrk="1" fontAlgn="auto" latinLnBrk="0" hangingPunct="1">
                <a:lnSpc>
                  <a:spcPts val="35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0091DA"/>
                  </a:solidFill>
                  <a:effectLst/>
                  <a:uLnTx/>
                  <a:uFillTx/>
                  <a:latin typeface="+mj-lt"/>
                  <a:sym typeface="Webdings" pitchFamily="18" charset="2"/>
                </a:rPr>
                <a:t>Individuelle Förderung</a:t>
              </a:r>
            </a:p>
          </p:txBody>
        </p:sp>
        <p:sp>
          <p:nvSpPr>
            <p:cNvPr id="74" name="Ellipse 73">
              <a:extLst>
                <a:ext uri="{FF2B5EF4-FFF2-40B4-BE49-F238E27FC236}">
                  <a16:creationId xmlns:a16="http://schemas.microsoft.com/office/drawing/2014/main" id="{15D45292-F589-4B89-AEE5-6339674A9576}"/>
                </a:ext>
              </a:extLst>
            </p:cNvPr>
            <p:cNvSpPr/>
            <p:nvPr/>
          </p:nvSpPr>
          <p:spPr>
            <a:xfrm>
              <a:off x="6216183" y="791358"/>
              <a:ext cx="432000" cy="432000"/>
            </a:xfrm>
            <a:prstGeom prst="ellipse">
              <a:avLst/>
            </a:prstGeom>
            <a:solidFill>
              <a:srgbClr val="0091DA"/>
            </a:solidFill>
            <a:ln w="25400" cap="flat" cmpd="sng" algn="ctr">
              <a:solidFill>
                <a:sysClr val="window" lastClr="FFFFFF"/>
              </a:solidFill>
              <a:prstDash val="solid"/>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77" name="Group 71">
              <a:extLst>
                <a:ext uri="{FF2B5EF4-FFF2-40B4-BE49-F238E27FC236}">
                  <a16:creationId xmlns:a16="http://schemas.microsoft.com/office/drawing/2014/main" id="{509222A4-33CC-4B07-B144-ABEAD0C6D1D3}"/>
                </a:ext>
              </a:extLst>
            </p:cNvPr>
            <p:cNvGrpSpPr/>
            <p:nvPr/>
          </p:nvGrpSpPr>
          <p:grpSpPr>
            <a:xfrm>
              <a:off x="6284988" y="822846"/>
              <a:ext cx="312821" cy="284110"/>
              <a:chOff x="4233869" y="5259368"/>
              <a:chExt cx="639763" cy="582610"/>
            </a:xfrm>
            <a:solidFill>
              <a:sysClr val="window" lastClr="FFFFFF"/>
            </a:solidFill>
          </p:grpSpPr>
          <p:sp>
            <p:nvSpPr>
              <p:cNvPr id="78" name="Freeform 99">
                <a:extLst>
                  <a:ext uri="{FF2B5EF4-FFF2-40B4-BE49-F238E27FC236}">
                    <a16:creationId xmlns:a16="http://schemas.microsoft.com/office/drawing/2014/main" id="{7CAE6240-15BB-4FD0-B772-63A04A9CA5F6}"/>
                  </a:ext>
                </a:extLst>
              </p:cNvPr>
              <p:cNvSpPr>
                <a:spLocks/>
              </p:cNvSpPr>
              <p:nvPr/>
            </p:nvSpPr>
            <p:spPr bwMode="auto">
              <a:xfrm>
                <a:off x="4697419" y="5522892"/>
                <a:ext cx="131763" cy="168274"/>
              </a:xfrm>
              <a:custGeom>
                <a:avLst/>
                <a:gdLst/>
                <a:ahLst/>
                <a:cxnLst>
                  <a:cxn ang="0">
                    <a:pos x="7" y="47"/>
                  </a:cxn>
                  <a:cxn ang="0">
                    <a:pos x="26" y="65"/>
                  </a:cxn>
                  <a:cxn ang="0">
                    <a:pos x="44" y="47"/>
                  </a:cxn>
                  <a:cxn ang="0">
                    <a:pos x="47" y="47"/>
                  </a:cxn>
                  <a:cxn ang="0">
                    <a:pos x="49" y="43"/>
                  </a:cxn>
                  <a:cxn ang="0">
                    <a:pos x="49" y="38"/>
                  </a:cxn>
                  <a:cxn ang="0">
                    <a:pos x="48" y="37"/>
                  </a:cxn>
                  <a:cxn ang="0">
                    <a:pos x="45" y="16"/>
                  </a:cxn>
                  <a:cxn ang="0">
                    <a:pos x="24" y="7"/>
                  </a:cxn>
                  <a:cxn ang="0">
                    <a:pos x="24" y="7"/>
                  </a:cxn>
                  <a:cxn ang="0">
                    <a:pos x="24" y="2"/>
                  </a:cxn>
                  <a:cxn ang="0">
                    <a:pos x="19" y="6"/>
                  </a:cxn>
                  <a:cxn ang="0">
                    <a:pos x="15" y="2"/>
                  </a:cxn>
                  <a:cxn ang="0">
                    <a:pos x="13" y="10"/>
                  </a:cxn>
                  <a:cxn ang="0">
                    <a:pos x="13" y="10"/>
                  </a:cxn>
                  <a:cxn ang="0">
                    <a:pos x="6" y="8"/>
                  </a:cxn>
                  <a:cxn ang="0">
                    <a:pos x="9" y="13"/>
                  </a:cxn>
                  <a:cxn ang="0">
                    <a:pos x="4" y="18"/>
                  </a:cxn>
                  <a:cxn ang="0">
                    <a:pos x="4" y="37"/>
                  </a:cxn>
                  <a:cxn ang="0">
                    <a:pos x="3" y="38"/>
                  </a:cxn>
                  <a:cxn ang="0">
                    <a:pos x="3" y="43"/>
                  </a:cxn>
                  <a:cxn ang="0">
                    <a:pos x="5" y="47"/>
                  </a:cxn>
                  <a:cxn ang="0">
                    <a:pos x="7" y="47"/>
                  </a:cxn>
                </a:cxnLst>
                <a:rect l="0" t="0" r="r" b="b"/>
                <a:pathLst>
                  <a:path w="51" h="65">
                    <a:moveTo>
                      <a:pt x="7" y="47"/>
                    </a:moveTo>
                    <a:cubicBezTo>
                      <a:pt x="11" y="57"/>
                      <a:pt x="18" y="65"/>
                      <a:pt x="26" y="65"/>
                    </a:cubicBezTo>
                    <a:cubicBezTo>
                      <a:pt x="34" y="65"/>
                      <a:pt x="40" y="57"/>
                      <a:pt x="44" y="47"/>
                    </a:cubicBezTo>
                    <a:cubicBezTo>
                      <a:pt x="45" y="48"/>
                      <a:pt x="46" y="48"/>
                      <a:pt x="47" y="47"/>
                    </a:cubicBezTo>
                    <a:cubicBezTo>
                      <a:pt x="48" y="46"/>
                      <a:pt x="48" y="45"/>
                      <a:pt x="49" y="43"/>
                    </a:cubicBezTo>
                    <a:cubicBezTo>
                      <a:pt x="49" y="42"/>
                      <a:pt x="49" y="40"/>
                      <a:pt x="49" y="38"/>
                    </a:cubicBezTo>
                    <a:cubicBezTo>
                      <a:pt x="49" y="38"/>
                      <a:pt x="48" y="37"/>
                      <a:pt x="48" y="37"/>
                    </a:cubicBezTo>
                    <a:cubicBezTo>
                      <a:pt x="51" y="30"/>
                      <a:pt x="51" y="22"/>
                      <a:pt x="45" y="16"/>
                    </a:cubicBezTo>
                    <a:cubicBezTo>
                      <a:pt x="40" y="9"/>
                      <a:pt x="32" y="6"/>
                      <a:pt x="24" y="7"/>
                    </a:cubicBezTo>
                    <a:cubicBezTo>
                      <a:pt x="24" y="7"/>
                      <a:pt x="24" y="7"/>
                      <a:pt x="24" y="7"/>
                    </a:cubicBezTo>
                    <a:cubicBezTo>
                      <a:pt x="24" y="5"/>
                      <a:pt x="24" y="4"/>
                      <a:pt x="24" y="2"/>
                    </a:cubicBezTo>
                    <a:cubicBezTo>
                      <a:pt x="24" y="2"/>
                      <a:pt x="19" y="7"/>
                      <a:pt x="19" y="6"/>
                    </a:cubicBezTo>
                    <a:cubicBezTo>
                      <a:pt x="18" y="6"/>
                      <a:pt x="16" y="0"/>
                      <a:pt x="15" y="2"/>
                    </a:cubicBezTo>
                    <a:cubicBezTo>
                      <a:pt x="15" y="6"/>
                      <a:pt x="14" y="8"/>
                      <a:pt x="13" y="10"/>
                    </a:cubicBezTo>
                    <a:cubicBezTo>
                      <a:pt x="13" y="10"/>
                      <a:pt x="13" y="10"/>
                      <a:pt x="13" y="10"/>
                    </a:cubicBezTo>
                    <a:cubicBezTo>
                      <a:pt x="11" y="8"/>
                      <a:pt x="5" y="6"/>
                      <a:pt x="6" y="8"/>
                    </a:cubicBezTo>
                    <a:cubicBezTo>
                      <a:pt x="8" y="10"/>
                      <a:pt x="9" y="11"/>
                      <a:pt x="9" y="13"/>
                    </a:cubicBezTo>
                    <a:cubicBezTo>
                      <a:pt x="7" y="14"/>
                      <a:pt x="5" y="16"/>
                      <a:pt x="4" y="18"/>
                    </a:cubicBezTo>
                    <a:cubicBezTo>
                      <a:pt x="1" y="24"/>
                      <a:pt x="0" y="32"/>
                      <a:pt x="4" y="37"/>
                    </a:cubicBezTo>
                    <a:cubicBezTo>
                      <a:pt x="3" y="38"/>
                      <a:pt x="3" y="38"/>
                      <a:pt x="3" y="38"/>
                    </a:cubicBezTo>
                    <a:cubicBezTo>
                      <a:pt x="2" y="40"/>
                      <a:pt x="3" y="42"/>
                      <a:pt x="3" y="43"/>
                    </a:cubicBezTo>
                    <a:cubicBezTo>
                      <a:pt x="3" y="45"/>
                      <a:pt x="4" y="46"/>
                      <a:pt x="5" y="47"/>
                    </a:cubicBezTo>
                    <a:cubicBezTo>
                      <a:pt x="6" y="48"/>
                      <a:pt x="7" y="48"/>
                      <a:pt x="7" y="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Calibri"/>
                </a:endParaRPr>
              </a:p>
            </p:txBody>
          </p:sp>
          <p:sp>
            <p:nvSpPr>
              <p:cNvPr id="79" name="Freeform 100">
                <a:extLst>
                  <a:ext uri="{FF2B5EF4-FFF2-40B4-BE49-F238E27FC236}">
                    <a16:creationId xmlns:a16="http://schemas.microsoft.com/office/drawing/2014/main" id="{19BB259B-4E9D-49F4-BB80-FDBF52B6AF4C}"/>
                  </a:ext>
                </a:extLst>
              </p:cNvPr>
              <p:cNvSpPr>
                <a:spLocks/>
              </p:cNvSpPr>
              <p:nvPr/>
            </p:nvSpPr>
            <p:spPr bwMode="auto">
              <a:xfrm>
                <a:off x="4654557" y="5703866"/>
                <a:ext cx="219075" cy="138112"/>
              </a:xfrm>
              <a:custGeom>
                <a:avLst/>
                <a:gdLst/>
                <a:ahLst/>
                <a:cxnLst>
                  <a:cxn ang="0">
                    <a:pos x="61" y="0"/>
                  </a:cxn>
                  <a:cxn ang="0">
                    <a:pos x="79" y="11"/>
                  </a:cxn>
                  <a:cxn ang="0">
                    <a:pos x="85" y="50"/>
                  </a:cxn>
                  <a:cxn ang="0">
                    <a:pos x="84" y="53"/>
                  </a:cxn>
                  <a:cxn ang="0">
                    <a:pos x="81" y="54"/>
                  </a:cxn>
                  <a:cxn ang="0">
                    <a:pos x="4" y="54"/>
                  </a:cxn>
                  <a:cxn ang="0">
                    <a:pos x="1" y="53"/>
                  </a:cxn>
                  <a:cxn ang="0">
                    <a:pos x="0" y="50"/>
                  </a:cxn>
                  <a:cxn ang="0">
                    <a:pos x="6" y="11"/>
                  </a:cxn>
                  <a:cxn ang="0">
                    <a:pos x="24" y="0"/>
                  </a:cxn>
                  <a:cxn ang="0">
                    <a:pos x="43" y="15"/>
                  </a:cxn>
                  <a:cxn ang="0">
                    <a:pos x="61" y="0"/>
                  </a:cxn>
                </a:cxnLst>
                <a:rect l="0" t="0" r="r" b="b"/>
                <a:pathLst>
                  <a:path w="85" h="54">
                    <a:moveTo>
                      <a:pt x="61" y="0"/>
                    </a:moveTo>
                    <a:cubicBezTo>
                      <a:pt x="68" y="3"/>
                      <a:pt x="75" y="4"/>
                      <a:pt x="79" y="11"/>
                    </a:cubicBezTo>
                    <a:cubicBezTo>
                      <a:pt x="83" y="19"/>
                      <a:pt x="85" y="36"/>
                      <a:pt x="85" y="50"/>
                    </a:cubicBezTo>
                    <a:cubicBezTo>
                      <a:pt x="85" y="51"/>
                      <a:pt x="85" y="52"/>
                      <a:pt x="84" y="53"/>
                    </a:cubicBezTo>
                    <a:cubicBezTo>
                      <a:pt x="83" y="54"/>
                      <a:pt x="82" y="54"/>
                      <a:pt x="81" y="54"/>
                    </a:cubicBezTo>
                    <a:cubicBezTo>
                      <a:pt x="4" y="54"/>
                      <a:pt x="4" y="54"/>
                      <a:pt x="4" y="54"/>
                    </a:cubicBezTo>
                    <a:cubicBezTo>
                      <a:pt x="3" y="54"/>
                      <a:pt x="2" y="54"/>
                      <a:pt x="1" y="53"/>
                    </a:cubicBezTo>
                    <a:cubicBezTo>
                      <a:pt x="0" y="52"/>
                      <a:pt x="0" y="51"/>
                      <a:pt x="0" y="50"/>
                    </a:cubicBezTo>
                    <a:cubicBezTo>
                      <a:pt x="1" y="36"/>
                      <a:pt x="2" y="19"/>
                      <a:pt x="6" y="11"/>
                    </a:cubicBezTo>
                    <a:cubicBezTo>
                      <a:pt x="10" y="4"/>
                      <a:pt x="17" y="3"/>
                      <a:pt x="24" y="0"/>
                    </a:cubicBezTo>
                    <a:cubicBezTo>
                      <a:pt x="43" y="15"/>
                      <a:pt x="43" y="15"/>
                      <a:pt x="43" y="15"/>
                    </a:cubicBezTo>
                    <a:cubicBezTo>
                      <a:pt x="61" y="0"/>
                      <a:pt x="61" y="0"/>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Calibri"/>
                </a:endParaRPr>
              </a:p>
            </p:txBody>
          </p:sp>
          <p:sp>
            <p:nvSpPr>
              <p:cNvPr id="80" name="Freeform 101">
                <a:extLst>
                  <a:ext uri="{FF2B5EF4-FFF2-40B4-BE49-F238E27FC236}">
                    <a16:creationId xmlns:a16="http://schemas.microsoft.com/office/drawing/2014/main" id="{20550CC4-9D53-4740-971F-2D2DA34FE2DB}"/>
                  </a:ext>
                </a:extLst>
              </p:cNvPr>
              <p:cNvSpPr>
                <a:spLocks noEditPoints="1"/>
              </p:cNvSpPr>
              <p:nvPr/>
            </p:nvSpPr>
            <p:spPr bwMode="auto">
              <a:xfrm>
                <a:off x="4433894" y="5259368"/>
                <a:ext cx="238125" cy="300036"/>
              </a:xfrm>
              <a:custGeom>
                <a:avLst/>
                <a:gdLst/>
                <a:ahLst/>
                <a:cxnLst>
                  <a:cxn ang="0">
                    <a:pos x="68" y="30"/>
                  </a:cxn>
                  <a:cxn ang="0">
                    <a:pos x="71" y="31"/>
                  </a:cxn>
                  <a:cxn ang="0">
                    <a:pos x="71" y="36"/>
                  </a:cxn>
                  <a:cxn ang="0">
                    <a:pos x="67" y="39"/>
                  </a:cxn>
                  <a:cxn ang="0">
                    <a:pos x="65" y="40"/>
                  </a:cxn>
                  <a:cxn ang="0">
                    <a:pos x="46" y="58"/>
                  </a:cxn>
                  <a:cxn ang="0">
                    <a:pos x="28" y="40"/>
                  </a:cxn>
                  <a:cxn ang="0">
                    <a:pos x="26" y="39"/>
                  </a:cxn>
                  <a:cxn ang="0">
                    <a:pos x="22" y="36"/>
                  </a:cxn>
                  <a:cxn ang="0">
                    <a:pos x="22" y="31"/>
                  </a:cxn>
                  <a:cxn ang="0">
                    <a:pos x="25" y="30"/>
                  </a:cxn>
                  <a:cxn ang="0">
                    <a:pos x="24" y="16"/>
                  </a:cxn>
                  <a:cxn ang="0">
                    <a:pos x="46" y="0"/>
                  </a:cxn>
                  <a:cxn ang="0">
                    <a:pos x="62" y="7"/>
                  </a:cxn>
                  <a:cxn ang="0">
                    <a:pos x="68" y="30"/>
                  </a:cxn>
                  <a:cxn ang="0">
                    <a:pos x="46" y="69"/>
                  </a:cxn>
                  <a:cxn ang="0">
                    <a:pos x="43" y="72"/>
                  </a:cxn>
                  <a:cxn ang="0">
                    <a:pos x="44" y="76"/>
                  </a:cxn>
                  <a:cxn ang="0">
                    <a:pos x="41" y="95"/>
                  </a:cxn>
                  <a:cxn ang="0">
                    <a:pos x="29" y="63"/>
                  </a:cxn>
                  <a:cxn ang="0">
                    <a:pos x="7" y="75"/>
                  </a:cxn>
                  <a:cxn ang="0">
                    <a:pos x="0" y="113"/>
                  </a:cxn>
                  <a:cxn ang="0">
                    <a:pos x="1" y="116"/>
                  </a:cxn>
                  <a:cxn ang="0">
                    <a:pos x="4" y="117"/>
                  </a:cxn>
                  <a:cxn ang="0">
                    <a:pos x="89" y="117"/>
                  </a:cxn>
                  <a:cxn ang="0">
                    <a:pos x="92" y="116"/>
                  </a:cxn>
                  <a:cxn ang="0">
                    <a:pos x="93" y="113"/>
                  </a:cxn>
                  <a:cxn ang="0">
                    <a:pos x="86" y="75"/>
                  </a:cxn>
                  <a:cxn ang="0">
                    <a:pos x="64" y="63"/>
                  </a:cxn>
                  <a:cxn ang="0">
                    <a:pos x="52" y="95"/>
                  </a:cxn>
                  <a:cxn ang="0">
                    <a:pos x="49" y="76"/>
                  </a:cxn>
                  <a:cxn ang="0">
                    <a:pos x="50" y="72"/>
                  </a:cxn>
                  <a:cxn ang="0">
                    <a:pos x="46" y="69"/>
                  </a:cxn>
                  <a:cxn ang="0">
                    <a:pos x="62" y="99"/>
                  </a:cxn>
                  <a:cxn ang="0">
                    <a:pos x="75" y="99"/>
                  </a:cxn>
                  <a:cxn ang="0">
                    <a:pos x="75" y="103"/>
                  </a:cxn>
                  <a:cxn ang="0">
                    <a:pos x="62" y="103"/>
                  </a:cxn>
                  <a:cxn ang="0">
                    <a:pos x="62" y="99"/>
                  </a:cxn>
                </a:cxnLst>
                <a:rect l="0" t="0" r="r" b="b"/>
                <a:pathLst>
                  <a:path w="93" h="117">
                    <a:moveTo>
                      <a:pt x="68" y="30"/>
                    </a:moveTo>
                    <a:cubicBezTo>
                      <a:pt x="69" y="30"/>
                      <a:pt x="70" y="30"/>
                      <a:pt x="71" y="31"/>
                    </a:cubicBezTo>
                    <a:cubicBezTo>
                      <a:pt x="71" y="33"/>
                      <a:pt x="71" y="34"/>
                      <a:pt x="71" y="36"/>
                    </a:cubicBezTo>
                    <a:cubicBezTo>
                      <a:pt x="70" y="37"/>
                      <a:pt x="68" y="38"/>
                      <a:pt x="67" y="39"/>
                    </a:cubicBezTo>
                    <a:cubicBezTo>
                      <a:pt x="67" y="40"/>
                      <a:pt x="66" y="40"/>
                      <a:pt x="65" y="40"/>
                    </a:cubicBezTo>
                    <a:cubicBezTo>
                      <a:pt x="61" y="50"/>
                      <a:pt x="55" y="58"/>
                      <a:pt x="46" y="58"/>
                    </a:cubicBezTo>
                    <a:cubicBezTo>
                      <a:pt x="38" y="58"/>
                      <a:pt x="32" y="50"/>
                      <a:pt x="28" y="40"/>
                    </a:cubicBezTo>
                    <a:cubicBezTo>
                      <a:pt x="27" y="40"/>
                      <a:pt x="26" y="40"/>
                      <a:pt x="26" y="39"/>
                    </a:cubicBezTo>
                    <a:cubicBezTo>
                      <a:pt x="25" y="38"/>
                      <a:pt x="23" y="37"/>
                      <a:pt x="22" y="36"/>
                    </a:cubicBezTo>
                    <a:cubicBezTo>
                      <a:pt x="22" y="34"/>
                      <a:pt x="22" y="33"/>
                      <a:pt x="22" y="31"/>
                    </a:cubicBezTo>
                    <a:cubicBezTo>
                      <a:pt x="22" y="30"/>
                      <a:pt x="23" y="30"/>
                      <a:pt x="25" y="30"/>
                    </a:cubicBezTo>
                    <a:cubicBezTo>
                      <a:pt x="24" y="26"/>
                      <a:pt x="23" y="20"/>
                      <a:pt x="24" y="16"/>
                    </a:cubicBezTo>
                    <a:cubicBezTo>
                      <a:pt x="26" y="6"/>
                      <a:pt x="37" y="0"/>
                      <a:pt x="46" y="0"/>
                    </a:cubicBezTo>
                    <a:cubicBezTo>
                      <a:pt x="55" y="0"/>
                      <a:pt x="60" y="2"/>
                      <a:pt x="62" y="7"/>
                    </a:cubicBezTo>
                    <a:cubicBezTo>
                      <a:pt x="70" y="10"/>
                      <a:pt x="71" y="19"/>
                      <a:pt x="68" y="30"/>
                    </a:cubicBezTo>
                    <a:close/>
                    <a:moveTo>
                      <a:pt x="46" y="69"/>
                    </a:moveTo>
                    <a:cubicBezTo>
                      <a:pt x="43" y="72"/>
                      <a:pt x="43" y="72"/>
                      <a:pt x="43" y="72"/>
                    </a:cubicBezTo>
                    <a:cubicBezTo>
                      <a:pt x="44" y="76"/>
                      <a:pt x="44" y="76"/>
                      <a:pt x="44" y="76"/>
                    </a:cubicBezTo>
                    <a:cubicBezTo>
                      <a:pt x="41" y="95"/>
                      <a:pt x="41" y="95"/>
                      <a:pt x="41" y="95"/>
                    </a:cubicBezTo>
                    <a:cubicBezTo>
                      <a:pt x="36" y="85"/>
                      <a:pt x="31" y="73"/>
                      <a:pt x="29" y="63"/>
                    </a:cubicBezTo>
                    <a:cubicBezTo>
                      <a:pt x="21" y="66"/>
                      <a:pt x="10" y="67"/>
                      <a:pt x="7" y="75"/>
                    </a:cubicBezTo>
                    <a:cubicBezTo>
                      <a:pt x="3" y="82"/>
                      <a:pt x="1" y="100"/>
                      <a:pt x="0" y="113"/>
                    </a:cubicBezTo>
                    <a:cubicBezTo>
                      <a:pt x="0" y="114"/>
                      <a:pt x="1" y="115"/>
                      <a:pt x="1" y="116"/>
                    </a:cubicBezTo>
                    <a:cubicBezTo>
                      <a:pt x="2" y="117"/>
                      <a:pt x="3" y="117"/>
                      <a:pt x="4" y="117"/>
                    </a:cubicBezTo>
                    <a:cubicBezTo>
                      <a:pt x="89" y="117"/>
                      <a:pt x="89" y="117"/>
                      <a:pt x="89" y="117"/>
                    </a:cubicBezTo>
                    <a:cubicBezTo>
                      <a:pt x="90" y="117"/>
                      <a:pt x="91" y="117"/>
                      <a:pt x="92" y="116"/>
                    </a:cubicBezTo>
                    <a:cubicBezTo>
                      <a:pt x="92" y="115"/>
                      <a:pt x="93" y="114"/>
                      <a:pt x="93" y="113"/>
                    </a:cubicBezTo>
                    <a:cubicBezTo>
                      <a:pt x="92" y="100"/>
                      <a:pt x="90" y="82"/>
                      <a:pt x="86" y="75"/>
                    </a:cubicBezTo>
                    <a:cubicBezTo>
                      <a:pt x="83" y="67"/>
                      <a:pt x="71" y="66"/>
                      <a:pt x="64" y="63"/>
                    </a:cubicBezTo>
                    <a:cubicBezTo>
                      <a:pt x="61" y="73"/>
                      <a:pt x="57" y="85"/>
                      <a:pt x="52" y="95"/>
                    </a:cubicBezTo>
                    <a:cubicBezTo>
                      <a:pt x="49" y="76"/>
                      <a:pt x="49" y="76"/>
                      <a:pt x="49" y="76"/>
                    </a:cubicBezTo>
                    <a:cubicBezTo>
                      <a:pt x="50" y="72"/>
                      <a:pt x="50" y="72"/>
                      <a:pt x="50" y="72"/>
                    </a:cubicBezTo>
                    <a:cubicBezTo>
                      <a:pt x="46" y="69"/>
                      <a:pt x="46" y="69"/>
                      <a:pt x="46" y="69"/>
                    </a:cubicBezTo>
                    <a:close/>
                    <a:moveTo>
                      <a:pt x="62" y="99"/>
                    </a:moveTo>
                    <a:cubicBezTo>
                      <a:pt x="75" y="99"/>
                      <a:pt x="75" y="99"/>
                      <a:pt x="75" y="99"/>
                    </a:cubicBezTo>
                    <a:cubicBezTo>
                      <a:pt x="75" y="103"/>
                      <a:pt x="75" y="103"/>
                      <a:pt x="75" y="103"/>
                    </a:cubicBezTo>
                    <a:cubicBezTo>
                      <a:pt x="62" y="103"/>
                      <a:pt x="62" y="103"/>
                      <a:pt x="62" y="103"/>
                    </a:cubicBezTo>
                    <a:cubicBezTo>
                      <a:pt x="62" y="99"/>
                      <a:pt x="62" y="99"/>
                      <a:pt x="62" y="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Calibri"/>
                </a:endParaRPr>
              </a:p>
            </p:txBody>
          </p:sp>
          <p:sp>
            <p:nvSpPr>
              <p:cNvPr id="81" name="Freeform 102">
                <a:extLst>
                  <a:ext uri="{FF2B5EF4-FFF2-40B4-BE49-F238E27FC236}">
                    <a16:creationId xmlns:a16="http://schemas.microsoft.com/office/drawing/2014/main" id="{CD37887C-3B59-4996-BD6E-58086A25D05A}"/>
                  </a:ext>
                </a:extLst>
              </p:cNvPr>
              <p:cNvSpPr>
                <a:spLocks noEditPoints="1"/>
              </p:cNvSpPr>
              <p:nvPr/>
            </p:nvSpPr>
            <p:spPr bwMode="auto">
              <a:xfrm>
                <a:off x="4233869" y="5541942"/>
                <a:ext cx="209550" cy="300036"/>
              </a:xfrm>
              <a:custGeom>
                <a:avLst/>
                <a:gdLst/>
                <a:ahLst/>
                <a:cxnLst>
                  <a:cxn ang="0">
                    <a:pos x="0" y="113"/>
                  </a:cxn>
                  <a:cxn ang="0">
                    <a:pos x="6" y="74"/>
                  </a:cxn>
                  <a:cxn ang="0">
                    <a:pos x="27" y="63"/>
                  </a:cxn>
                  <a:cxn ang="0">
                    <a:pos x="39" y="79"/>
                  </a:cxn>
                  <a:cxn ang="0">
                    <a:pos x="40" y="82"/>
                  </a:cxn>
                  <a:cxn ang="0">
                    <a:pos x="40" y="89"/>
                  </a:cxn>
                  <a:cxn ang="0">
                    <a:pos x="40" y="89"/>
                  </a:cxn>
                  <a:cxn ang="0">
                    <a:pos x="41" y="89"/>
                  </a:cxn>
                  <a:cxn ang="0">
                    <a:pos x="42" y="89"/>
                  </a:cxn>
                  <a:cxn ang="0">
                    <a:pos x="42" y="89"/>
                  </a:cxn>
                  <a:cxn ang="0">
                    <a:pos x="42" y="82"/>
                  </a:cxn>
                  <a:cxn ang="0">
                    <a:pos x="42" y="79"/>
                  </a:cxn>
                  <a:cxn ang="0">
                    <a:pos x="54" y="63"/>
                  </a:cxn>
                  <a:cxn ang="0">
                    <a:pos x="76" y="74"/>
                  </a:cxn>
                  <a:cxn ang="0">
                    <a:pos x="82" y="113"/>
                  </a:cxn>
                  <a:cxn ang="0">
                    <a:pos x="81" y="116"/>
                  </a:cxn>
                  <a:cxn ang="0">
                    <a:pos x="78" y="117"/>
                  </a:cxn>
                  <a:cxn ang="0">
                    <a:pos x="4" y="117"/>
                  </a:cxn>
                  <a:cxn ang="0">
                    <a:pos x="1" y="116"/>
                  </a:cxn>
                  <a:cxn ang="0">
                    <a:pos x="0" y="113"/>
                  </a:cxn>
                  <a:cxn ang="0">
                    <a:pos x="29" y="51"/>
                  </a:cxn>
                  <a:cxn ang="0">
                    <a:pos x="10" y="48"/>
                  </a:cxn>
                  <a:cxn ang="0">
                    <a:pos x="17" y="33"/>
                  </a:cxn>
                  <a:cxn ang="0">
                    <a:pos x="17" y="24"/>
                  </a:cxn>
                  <a:cxn ang="0">
                    <a:pos x="40" y="0"/>
                  </a:cxn>
                  <a:cxn ang="0">
                    <a:pos x="42" y="0"/>
                  </a:cxn>
                  <a:cxn ang="0">
                    <a:pos x="64" y="24"/>
                  </a:cxn>
                  <a:cxn ang="0">
                    <a:pos x="65" y="34"/>
                  </a:cxn>
                  <a:cxn ang="0">
                    <a:pos x="71" y="48"/>
                  </a:cxn>
                  <a:cxn ang="0">
                    <a:pos x="53" y="51"/>
                  </a:cxn>
                  <a:cxn ang="0">
                    <a:pos x="41" y="58"/>
                  </a:cxn>
                  <a:cxn ang="0">
                    <a:pos x="29" y="51"/>
                  </a:cxn>
                </a:cxnLst>
                <a:rect l="0" t="0" r="r" b="b"/>
                <a:pathLst>
                  <a:path w="82" h="117">
                    <a:moveTo>
                      <a:pt x="0" y="113"/>
                    </a:moveTo>
                    <a:cubicBezTo>
                      <a:pt x="0" y="100"/>
                      <a:pt x="2" y="87"/>
                      <a:pt x="6" y="74"/>
                    </a:cubicBezTo>
                    <a:cubicBezTo>
                      <a:pt x="8" y="68"/>
                      <a:pt x="18" y="65"/>
                      <a:pt x="27" y="63"/>
                    </a:cubicBezTo>
                    <a:cubicBezTo>
                      <a:pt x="31" y="73"/>
                      <a:pt x="35" y="78"/>
                      <a:pt x="39" y="79"/>
                    </a:cubicBezTo>
                    <a:cubicBezTo>
                      <a:pt x="40" y="82"/>
                      <a:pt x="40" y="82"/>
                      <a:pt x="40" y="82"/>
                    </a:cubicBezTo>
                    <a:cubicBezTo>
                      <a:pt x="40" y="85"/>
                      <a:pt x="40" y="87"/>
                      <a:pt x="40" y="89"/>
                    </a:cubicBezTo>
                    <a:cubicBezTo>
                      <a:pt x="40" y="89"/>
                      <a:pt x="40" y="89"/>
                      <a:pt x="40" y="89"/>
                    </a:cubicBezTo>
                    <a:cubicBezTo>
                      <a:pt x="40" y="89"/>
                      <a:pt x="41" y="89"/>
                      <a:pt x="41" y="89"/>
                    </a:cubicBezTo>
                    <a:cubicBezTo>
                      <a:pt x="41" y="89"/>
                      <a:pt x="41" y="89"/>
                      <a:pt x="42" y="89"/>
                    </a:cubicBezTo>
                    <a:cubicBezTo>
                      <a:pt x="42" y="89"/>
                      <a:pt x="42" y="89"/>
                      <a:pt x="42" y="89"/>
                    </a:cubicBezTo>
                    <a:cubicBezTo>
                      <a:pt x="42" y="87"/>
                      <a:pt x="42" y="85"/>
                      <a:pt x="42" y="82"/>
                    </a:cubicBezTo>
                    <a:cubicBezTo>
                      <a:pt x="42" y="79"/>
                      <a:pt x="42" y="79"/>
                      <a:pt x="42" y="79"/>
                    </a:cubicBezTo>
                    <a:cubicBezTo>
                      <a:pt x="46" y="78"/>
                      <a:pt x="50" y="73"/>
                      <a:pt x="54" y="63"/>
                    </a:cubicBezTo>
                    <a:cubicBezTo>
                      <a:pt x="64" y="65"/>
                      <a:pt x="74" y="68"/>
                      <a:pt x="76" y="74"/>
                    </a:cubicBezTo>
                    <a:cubicBezTo>
                      <a:pt x="80" y="87"/>
                      <a:pt x="82" y="100"/>
                      <a:pt x="82" y="113"/>
                    </a:cubicBezTo>
                    <a:cubicBezTo>
                      <a:pt x="82" y="114"/>
                      <a:pt x="82" y="115"/>
                      <a:pt x="81" y="116"/>
                    </a:cubicBezTo>
                    <a:cubicBezTo>
                      <a:pt x="80" y="117"/>
                      <a:pt x="79" y="117"/>
                      <a:pt x="78" y="117"/>
                    </a:cubicBezTo>
                    <a:cubicBezTo>
                      <a:pt x="53" y="117"/>
                      <a:pt x="28" y="117"/>
                      <a:pt x="4" y="117"/>
                    </a:cubicBezTo>
                    <a:cubicBezTo>
                      <a:pt x="2" y="117"/>
                      <a:pt x="2" y="117"/>
                      <a:pt x="1" y="116"/>
                    </a:cubicBezTo>
                    <a:cubicBezTo>
                      <a:pt x="0" y="115"/>
                      <a:pt x="0" y="114"/>
                      <a:pt x="0" y="113"/>
                    </a:cubicBezTo>
                    <a:close/>
                    <a:moveTo>
                      <a:pt x="29" y="51"/>
                    </a:moveTo>
                    <a:cubicBezTo>
                      <a:pt x="23" y="51"/>
                      <a:pt x="15" y="50"/>
                      <a:pt x="10" y="48"/>
                    </a:cubicBezTo>
                    <a:cubicBezTo>
                      <a:pt x="15" y="44"/>
                      <a:pt x="17" y="39"/>
                      <a:pt x="17" y="33"/>
                    </a:cubicBezTo>
                    <a:cubicBezTo>
                      <a:pt x="17" y="30"/>
                      <a:pt x="17" y="27"/>
                      <a:pt x="17" y="24"/>
                    </a:cubicBezTo>
                    <a:cubicBezTo>
                      <a:pt x="17" y="11"/>
                      <a:pt x="27" y="1"/>
                      <a:pt x="40" y="0"/>
                    </a:cubicBezTo>
                    <a:cubicBezTo>
                      <a:pt x="40" y="0"/>
                      <a:pt x="41" y="0"/>
                      <a:pt x="42" y="0"/>
                    </a:cubicBezTo>
                    <a:cubicBezTo>
                      <a:pt x="55" y="1"/>
                      <a:pt x="64" y="11"/>
                      <a:pt x="64" y="24"/>
                    </a:cubicBezTo>
                    <a:cubicBezTo>
                      <a:pt x="64" y="28"/>
                      <a:pt x="64" y="31"/>
                      <a:pt x="65" y="34"/>
                    </a:cubicBezTo>
                    <a:cubicBezTo>
                      <a:pt x="65" y="40"/>
                      <a:pt x="67" y="44"/>
                      <a:pt x="71" y="48"/>
                    </a:cubicBezTo>
                    <a:cubicBezTo>
                      <a:pt x="67" y="50"/>
                      <a:pt x="59" y="51"/>
                      <a:pt x="53" y="51"/>
                    </a:cubicBezTo>
                    <a:cubicBezTo>
                      <a:pt x="50" y="55"/>
                      <a:pt x="46" y="58"/>
                      <a:pt x="41" y="58"/>
                    </a:cubicBezTo>
                    <a:cubicBezTo>
                      <a:pt x="36" y="58"/>
                      <a:pt x="32" y="55"/>
                      <a:pt x="29"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Calibri"/>
                </a:endParaRPr>
              </a:p>
            </p:txBody>
          </p:sp>
          <p:sp>
            <p:nvSpPr>
              <p:cNvPr id="82" name="Freeform 103">
                <a:extLst>
                  <a:ext uri="{FF2B5EF4-FFF2-40B4-BE49-F238E27FC236}">
                    <a16:creationId xmlns:a16="http://schemas.microsoft.com/office/drawing/2014/main" id="{EC6B5418-AF9E-45EE-9218-456C84C5FC71}"/>
                  </a:ext>
                </a:extLst>
              </p:cNvPr>
              <p:cNvSpPr>
                <a:spLocks/>
              </p:cNvSpPr>
              <p:nvPr/>
            </p:nvSpPr>
            <p:spPr bwMode="auto">
              <a:xfrm>
                <a:off x="4462469" y="5700691"/>
                <a:ext cx="180975" cy="92075"/>
              </a:xfrm>
              <a:custGeom>
                <a:avLst/>
                <a:gdLst/>
                <a:ahLst/>
                <a:cxnLst>
                  <a:cxn ang="0">
                    <a:pos x="66" y="13"/>
                  </a:cxn>
                  <a:cxn ang="0">
                    <a:pos x="71" y="18"/>
                  </a:cxn>
                  <a:cxn ang="0">
                    <a:pos x="66" y="23"/>
                  </a:cxn>
                  <a:cxn ang="0">
                    <a:pos x="24" y="23"/>
                  </a:cxn>
                  <a:cxn ang="0">
                    <a:pos x="24" y="36"/>
                  </a:cxn>
                  <a:cxn ang="0">
                    <a:pos x="0" y="18"/>
                  </a:cxn>
                  <a:cxn ang="0">
                    <a:pos x="24" y="0"/>
                  </a:cxn>
                  <a:cxn ang="0">
                    <a:pos x="24" y="13"/>
                  </a:cxn>
                  <a:cxn ang="0">
                    <a:pos x="66" y="13"/>
                  </a:cxn>
                </a:cxnLst>
                <a:rect l="0" t="0" r="r" b="b"/>
                <a:pathLst>
                  <a:path w="71" h="36">
                    <a:moveTo>
                      <a:pt x="66" y="13"/>
                    </a:moveTo>
                    <a:cubicBezTo>
                      <a:pt x="69" y="13"/>
                      <a:pt x="71" y="15"/>
                      <a:pt x="71" y="18"/>
                    </a:cubicBezTo>
                    <a:cubicBezTo>
                      <a:pt x="71" y="20"/>
                      <a:pt x="69" y="23"/>
                      <a:pt x="66" y="23"/>
                    </a:cubicBezTo>
                    <a:cubicBezTo>
                      <a:pt x="24" y="23"/>
                      <a:pt x="24" y="23"/>
                      <a:pt x="24" y="23"/>
                    </a:cubicBezTo>
                    <a:cubicBezTo>
                      <a:pt x="24" y="36"/>
                      <a:pt x="24" y="36"/>
                      <a:pt x="24" y="36"/>
                    </a:cubicBezTo>
                    <a:cubicBezTo>
                      <a:pt x="0" y="18"/>
                      <a:pt x="0" y="18"/>
                      <a:pt x="0" y="18"/>
                    </a:cubicBezTo>
                    <a:cubicBezTo>
                      <a:pt x="24" y="0"/>
                      <a:pt x="24" y="0"/>
                      <a:pt x="24" y="0"/>
                    </a:cubicBezTo>
                    <a:cubicBezTo>
                      <a:pt x="24" y="13"/>
                      <a:pt x="24" y="13"/>
                      <a:pt x="24" y="13"/>
                    </a:cubicBezTo>
                    <a:cubicBezTo>
                      <a:pt x="66" y="13"/>
                      <a:pt x="66" y="13"/>
                      <a:pt x="66"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Calibri"/>
                </a:endParaRPr>
              </a:p>
            </p:txBody>
          </p:sp>
          <p:sp>
            <p:nvSpPr>
              <p:cNvPr id="83" name="Freeform 104">
                <a:extLst>
                  <a:ext uri="{FF2B5EF4-FFF2-40B4-BE49-F238E27FC236}">
                    <a16:creationId xmlns:a16="http://schemas.microsoft.com/office/drawing/2014/main" id="{22A4E20C-C909-4C55-959B-1D1E31AD9C5F}"/>
                  </a:ext>
                </a:extLst>
              </p:cNvPr>
              <p:cNvSpPr>
                <a:spLocks/>
              </p:cNvSpPr>
              <p:nvPr/>
            </p:nvSpPr>
            <p:spPr bwMode="auto">
              <a:xfrm>
                <a:off x="4321181" y="5338743"/>
                <a:ext cx="141288" cy="163512"/>
              </a:xfrm>
              <a:custGeom>
                <a:avLst/>
                <a:gdLst/>
                <a:ahLst/>
                <a:cxnLst>
                  <a:cxn ang="0">
                    <a:pos x="9" y="59"/>
                  </a:cxn>
                  <a:cxn ang="0">
                    <a:pos x="4" y="64"/>
                  </a:cxn>
                  <a:cxn ang="0">
                    <a:pos x="0" y="59"/>
                  </a:cxn>
                  <a:cxn ang="0">
                    <a:pos x="0" y="31"/>
                  </a:cxn>
                  <a:cxn ang="0">
                    <a:pos x="0" y="31"/>
                  </a:cxn>
                  <a:cxn ang="0">
                    <a:pos x="0" y="31"/>
                  </a:cxn>
                  <a:cxn ang="0">
                    <a:pos x="5" y="18"/>
                  </a:cxn>
                  <a:cxn ang="0">
                    <a:pos x="17" y="13"/>
                  </a:cxn>
                  <a:cxn ang="0">
                    <a:pos x="17" y="13"/>
                  </a:cxn>
                  <a:cxn ang="0">
                    <a:pos x="17" y="13"/>
                  </a:cxn>
                  <a:cxn ang="0">
                    <a:pos x="30" y="13"/>
                  </a:cxn>
                  <a:cxn ang="0">
                    <a:pos x="30" y="0"/>
                  </a:cxn>
                  <a:cxn ang="0">
                    <a:pos x="55" y="18"/>
                  </a:cxn>
                  <a:cxn ang="0">
                    <a:pos x="30" y="36"/>
                  </a:cxn>
                  <a:cxn ang="0">
                    <a:pos x="30" y="23"/>
                  </a:cxn>
                  <a:cxn ang="0">
                    <a:pos x="17" y="23"/>
                  </a:cxn>
                  <a:cxn ang="0">
                    <a:pos x="17" y="23"/>
                  </a:cxn>
                  <a:cxn ang="0">
                    <a:pos x="17" y="23"/>
                  </a:cxn>
                  <a:cxn ang="0">
                    <a:pos x="12" y="25"/>
                  </a:cxn>
                  <a:cxn ang="0">
                    <a:pos x="9" y="31"/>
                  </a:cxn>
                  <a:cxn ang="0">
                    <a:pos x="9" y="31"/>
                  </a:cxn>
                  <a:cxn ang="0">
                    <a:pos x="9" y="31"/>
                  </a:cxn>
                  <a:cxn ang="0">
                    <a:pos x="9" y="59"/>
                  </a:cxn>
                </a:cxnLst>
                <a:rect l="0" t="0" r="r" b="b"/>
                <a:pathLst>
                  <a:path w="55" h="64">
                    <a:moveTo>
                      <a:pt x="9" y="59"/>
                    </a:moveTo>
                    <a:cubicBezTo>
                      <a:pt x="9" y="62"/>
                      <a:pt x="7" y="64"/>
                      <a:pt x="4" y="64"/>
                    </a:cubicBezTo>
                    <a:cubicBezTo>
                      <a:pt x="2" y="64"/>
                      <a:pt x="0" y="62"/>
                      <a:pt x="0" y="59"/>
                    </a:cubicBezTo>
                    <a:cubicBezTo>
                      <a:pt x="0" y="31"/>
                      <a:pt x="0" y="31"/>
                      <a:pt x="0" y="31"/>
                    </a:cubicBezTo>
                    <a:cubicBezTo>
                      <a:pt x="0" y="31"/>
                      <a:pt x="0" y="31"/>
                      <a:pt x="0" y="31"/>
                    </a:cubicBezTo>
                    <a:cubicBezTo>
                      <a:pt x="0" y="31"/>
                      <a:pt x="0" y="31"/>
                      <a:pt x="0" y="31"/>
                    </a:cubicBezTo>
                    <a:cubicBezTo>
                      <a:pt x="0" y="26"/>
                      <a:pt x="1" y="22"/>
                      <a:pt x="5" y="18"/>
                    </a:cubicBezTo>
                    <a:cubicBezTo>
                      <a:pt x="8" y="15"/>
                      <a:pt x="12" y="13"/>
                      <a:pt x="17" y="13"/>
                    </a:cubicBezTo>
                    <a:cubicBezTo>
                      <a:pt x="17" y="13"/>
                      <a:pt x="17" y="13"/>
                      <a:pt x="17" y="13"/>
                    </a:cubicBezTo>
                    <a:cubicBezTo>
                      <a:pt x="17" y="13"/>
                      <a:pt x="17" y="13"/>
                      <a:pt x="17" y="13"/>
                    </a:cubicBezTo>
                    <a:cubicBezTo>
                      <a:pt x="30" y="13"/>
                      <a:pt x="30" y="13"/>
                      <a:pt x="30" y="13"/>
                    </a:cubicBezTo>
                    <a:cubicBezTo>
                      <a:pt x="30" y="0"/>
                      <a:pt x="30" y="0"/>
                      <a:pt x="30" y="0"/>
                    </a:cubicBezTo>
                    <a:cubicBezTo>
                      <a:pt x="55" y="18"/>
                      <a:pt x="55" y="18"/>
                      <a:pt x="55" y="18"/>
                    </a:cubicBezTo>
                    <a:cubicBezTo>
                      <a:pt x="30" y="36"/>
                      <a:pt x="30" y="36"/>
                      <a:pt x="30" y="36"/>
                    </a:cubicBezTo>
                    <a:cubicBezTo>
                      <a:pt x="30" y="23"/>
                      <a:pt x="30" y="23"/>
                      <a:pt x="30" y="23"/>
                    </a:cubicBezTo>
                    <a:cubicBezTo>
                      <a:pt x="17" y="23"/>
                      <a:pt x="17" y="23"/>
                      <a:pt x="17" y="23"/>
                    </a:cubicBezTo>
                    <a:cubicBezTo>
                      <a:pt x="17" y="23"/>
                      <a:pt x="17" y="23"/>
                      <a:pt x="17" y="23"/>
                    </a:cubicBezTo>
                    <a:cubicBezTo>
                      <a:pt x="17" y="23"/>
                      <a:pt x="17" y="23"/>
                      <a:pt x="17" y="23"/>
                    </a:cubicBezTo>
                    <a:cubicBezTo>
                      <a:pt x="15" y="23"/>
                      <a:pt x="13" y="24"/>
                      <a:pt x="12" y="25"/>
                    </a:cubicBezTo>
                    <a:cubicBezTo>
                      <a:pt x="10" y="27"/>
                      <a:pt x="9" y="29"/>
                      <a:pt x="9" y="31"/>
                    </a:cubicBezTo>
                    <a:cubicBezTo>
                      <a:pt x="9" y="31"/>
                      <a:pt x="9" y="31"/>
                      <a:pt x="9" y="31"/>
                    </a:cubicBezTo>
                    <a:cubicBezTo>
                      <a:pt x="9" y="31"/>
                      <a:pt x="9" y="31"/>
                      <a:pt x="9" y="31"/>
                    </a:cubicBezTo>
                    <a:cubicBezTo>
                      <a:pt x="9" y="59"/>
                      <a:pt x="9" y="59"/>
                      <a:pt x="9" y="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Calibri"/>
                </a:endParaRPr>
              </a:p>
            </p:txBody>
          </p:sp>
          <p:sp>
            <p:nvSpPr>
              <p:cNvPr id="84" name="Freeform 105">
                <a:extLst>
                  <a:ext uri="{FF2B5EF4-FFF2-40B4-BE49-F238E27FC236}">
                    <a16:creationId xmlns:a16="http://schemas.microsoft.com/office/drawing/2014/main" id="{6D924AE5-9392-4897-A205-4DA3D557CD87}"/>
                  </a:ext>
                </a:extLst>
              </p:cNvPr>
              <p:cNvSpPr>
                <a:spLocks/>
              </p:cNvSpPr>
              <p:nvPr/>
            </p:nvSpPr>
            <p:spPr bwMode="auto">
              <a:xfrm>
                <a:off x="4657732" y="5368905"/>
                <a:ext cx="155575" cy="133350"/>
              </a:xfrm>
              <a:custGeom>
                <a:avLst/>
                <a:gdLst/>
                <a:ahLst/>
                <a:cxnLst>
                  <a:cxn ang="0">
                    <a:pos x="38" y="28"/>
                  </a:cxn>
                  <a:cxn ang="0">
                    <a:pos x="38" y="18"/>
                  </a:cxn>
                  <a:cxn ang="0">
                    <a:pos x="38" y="18"/>
                  </a:cxn>
                  <a:cxn ang="0">
                    <a:pos x="38" y="18"/>
                  </a:cxn>
                  <a:cxn ang="0">
                    <a:pos x="36" y="12"/>
                  </a:cxn>
                  <a:cxn ang="0">
                    <a:pos x="30" y="10"/>
                  </a:cxn>
                  <a:cxn ang="0">
                    <a:pos x="30" y="10"/>
                  </a:cxn>
                  <a:cxn ang="0">
                    <a:pos x="30" y="10"/>
                  </a:cxn>
                  <a:cxn ang="0">
                    <a:pos x="5" y="10"/>
                  </a:cxn>
                  <a:cxn ang="0">
                    <a:pos x="0" y="5"/>
                  </a:cxn>
                  <a:cxn ang="0">
                    <a:pos x="5" y="0"/>
                  </a:cxn>
                  <a:cxn ang="0">
                    <a:pos x="30" y="0"/>
                  </a:cxn>
                  <a:cxn ang="0">
                    <a:pos x="30" y="0"/>
                  </a:cxn>
                  <a:cxn ang="0">
                    <a:pos x="30" y="0"/>
                  </a:cxn>
                  <a:cxn ang="0">
                    <a:pos x="43" y="5"/>
                  </a:cxn>
                  <a:cxn ang="0">
                    <a:pos x="48" y="18"/>
                  </a:cxn>
                  <a:cxn ang="0">
                    <a:pos x="48" y="18"/>
                  </a:cxn>
                  <a:cxn ang="0">
                    <a:pos x="48" y="18"/>
                  </a:cxn>
                  <a:cxn ang="0">
                    <a:pos x="48" y="28"/>
                  </a:cxn>
                  <a:cxn ang="0">
                    <a:pos x="61" y="28"/>
                  </a:cxn>
                  <a:cxn ang="0">
                    <a:pos x="43" y="52"/>
                  </a:cxn>
                  <a:cxn ang="0">
                    <a:pos x="25" y="28"/>
                  </a:cxn>
                  <a:cxn ang="0">
                    <a:pos x="38" y="28"/>
                  </a:cxn>
                </a:cxnLst>
                <a:rect l="0" t="0" r="r" b="b"/>
                <a:pathLst>
                  <a:path w="61" h="52">
                    <a:moveTo>
                      <a:pt x="38" y="28"/>
                    </a:moveTo>
                    <a:cubicBezTo>
                      <a:pt x="38" y="18"/>
                      <a:pt x="38" y="18"/>
                      <a:pt x="38" y="18"/>
                    </a:cubicBezTo>
                    <a:cubicBezTo>
                      <a:pt x="38" y="18"/>
                      <a:pt x="38" y="18"/>
                      <a:pt x="38" y="18"/>
                    </a:cubicBezTo>
                    <a:cubicBezTo>
                      <a:pt x="38" y="18"/>
                      <a:pt x="38" y="18"/>
                      <a:pt x="38" y="18"/>
                    </a:cubicBezTo>
                    <a:cubicBezTo>
                      <a:pt x="38" y="16"/>
                      <a:pt x="37" y="14"/>
                      <a:pt x="36" y="12"/>
                    </a:cubicBezTo>
                    <a:cubicBezTo>
                      <a:pt x="34" y="11"/>
                      <a:pt x="32" y="10"/>
                      <a:pt x="30" y="10"/>
                    </a:cubicBezTo>
                    <a:cubicBezTo>
                      <a:pt x="30" y="10"/>
                      <a:pt x="30" y="10"/>
                      <a:pt x="30" y="10"/>
                    </a:cubicBezTo>
                    <a:cubicBezTo>
                      <a:pt x="30" y="10"/>
                      <a:pt x="30" y="10"/>
                      <a:pt x="30" y="10"/>
                    </a:cubicBezTo>
                    <a:cubicBezTo>
                      <a:pt x="5" y="10"/>
                      <a:pt x="5" y="10"/>
                      <a:pt x="5" y="10"/>
                    </a:cubicBezTo>
                    <a:cubicBezTo>
                      <a:pt x="3" y="10"/>
                      <a:pt x="0" y="8"/>
                      <a:pt x="0" y="5"/>
                    </a:cubicBezTo>
                    <a:cubicBezTo>
                      <a:pt x="0" y="2"/>
                      <a:pt x="3" y="0"/>
                      <a:pt x="5" y="0"/>
                    </a:cubicBezTo>
                    <a:cubicBezTo>
                      <a:pt x="30" y="0"/>
                      <a:pt x="30" y="0"/>
                      <a:pt x="30" y="0"/>
                    </a:cubicBezTo>
                    <a:cubicBezTo>
                      <a:pt x="30" y="0"/>
                      <a:pt x="30" y="0"/>
                      <a:pt x="30" y="0"/>
                    </a:cubicBezTo>
                    <a:cubicBezTo>
                      <a:pt x="30" y="0"/>
                      <a:pt x="30" y="0"/>
                      <a:pt x="30" y="0"/>
                    </a:cubicBezTo>
                    <a:cubicBezTo>
                      <a:pt x="35" y="0"/>
                      <a:pt x="39" y="2"/>
                      <a:pt x="43" y="5"/>
                    </a:cubicBezTo>
                    <a:cubicBezTo>
                      <a:pt x="46" y="8"/>
                      <a:pt x="48" y="13"/>
                      <a:pt x="48" y="18"/>
                    </a:cubicBezTo>
                    <a:cubicBezTo>
                      <a:pt x="48" y="18"/>
                      <a:pt x="48" y="18"/>
                      <a:pt x="48" y="18"/>
                    </a:cubicBezTo>
                    <a:cubicBezTo>
                      <a:pt x="48" y="18"/>
                      <a:pt x="48" y="18"/>
                      <a:pt x="48" y="18"/>
                    </a:cubicBezTo>
                    <a:cubicBezTo>
                      <a:pt x="48" y="28"/>
                      <a:pt x="48" y="28"/>
                      <a:pt x="48" y="28"/>
                    </a:cubicBezTo>
                    <a:cubicBezTo>
                      <a:pt x="61" y="28"/>
                      <a:pt x="61" y="28"/>
                      <a:pt x="61" y="28"/>
                    </a:cubicBezTo>
                    <a:cubicBezTo>
                      <a:pt x="43" y="52"/>
                      <a:pt x="43" y="52"/>
                      <a:pt x="43" y="52"/>
                    </a:cubicBezTo>
                    <a:cubicBezTo>
                      <a:pt x="25" y="28"/>
                      <a:pt x="25" y="28"/>
                      <a:pt x="25" y="28"/>
                    </a:cubicBezTo>
                    <a:cubicBezTo>
                      <a:pt x="38" y="28"/>
                      <a:pt x="38" y="28"/>
                      <a:pt x="38"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Calibri"/>
                </a:endParaRPr>
              </a:p>
            </p:txBody>
          </p:sp>
        </p:grpSp>
      </p:grpSp>
      <p:grpSp>
        <p:nvGrpSpPr>
          <p:cNvPr id="93" name="Gruppieren 92">
            <a:extLst>
              <a:ext uri="{FF2B5EF4-FFF2-40B4-BE49-F238E27FC236}">
                <a16:creationId xmlns:a16="http://schemas.microsoft.com/office/drawing/2014/main" id="{8F170B01-95C7-400F-99B6-98FB41FBB378}"/>
              </a:ext>
            </a:extLst>
          </p:cNvPr>
          <p:cNvGrpSpPr/>
          <p:nvPr/>
        </p:nvGrpSpPr>
        <p:grpSpPr>
          <a:xfrm>
            <a:off x="764202" y="3047215"/>
            <a:ext cx="2262262" cy="495815"/>
            <a:chOff x="330489" y="757406"/>
            <a:chExt cx="2262262" cy="495815"/>
          </a:xfrm>
        </p:grpSpPr>
        <p:sp>
          <p:nvSpPr>
            <p:cNvPr id="13" name="Freeform 41">
              <a:extLst>
                <a:ext uri="{FF2B5EF4-FFF2-40B4-BE49-F238E27FC236}">
                  <a16:creationId xmlns:a16="http://schemas.microsoft.com/office/drawing/2014/main" id="{0F8A3789-7A1A-4FBB-A710-B74765295636}"/>
                </a:ext>
              </a:extLst>
            </p:cNvPr>
            <p:cNvSpPr>
              <a:spLocks noEditPoints="1"/>
            </p:cNvSpPr>
            <p:nvPr/>
          </p:nvSpPr>
          <p:spPr bwMode="auto">
            <a:xfrm>
              <a:off x="380616" y="934703"/>
              <a:ext cx="116111" cy="115206"/>
            </a:xfrm>
            <a:custGeom>
              <a:avLst/>
              <a:gdLst/>
              <a:ahLst/>
              <a:cxnLst>
                <a:cxn ang="0">
                  <a:pos x="94" y="29"/>
                </a:cxn>
                <a:cxn ang="0">
                  <a:pos x="66" y="0"/>
                </a:cxn>
                <a:cxn ang="0">
                  <a:pos x="37" y="29"/>
                </a:cxn>
                <a:cxn ang="0">
                  <a:pos x="94" y="29"/>
                </a:cxn>
                <a:cxn ang="0">
                  <a:pos x="0" y="137"/>
                </a:cxn>
                <a:cxn ang="0">
                  <a:pos x="7" y="97"/>
                </a:cxn>
                <a:cxn ang="0">
                  <a:pos x="39" y="75"/>
                </a:cxn>
                <a:cxn ang="0">
                  <a:pos x="42" y="75"/>
                </a:cxn>
                <a:cxn ang="0">
                  <a:pos x="60" y="103"/>
                </a:cxn>
                <a:cxn ang="0">
                  <a:pos x="61" y="89"/>
                </a:cxn>
                <a:cxn ang="0">
                  <a:pos x="58" y="85"/>
                </a:cxn>
                <a:cxn ang="0">
                  <a:pos x="66" y="79"/>
                </a:cxn>
                <a:cxn ang="0">
                  <a:pos x="74" y="85"/>
                </a:cxn>
                <a:cxn ang="0">
                  <a:pos x="71" y="89"/>
                </a:cxn>
                <a:cxn ang="0">
                  <a:pos x="71" y="103"/>
                </a:cxn>
                <a:cxn ang="0">
                  <a:pos x="90" y="75"/>
                </a:cxn>
                <a:cxn ang="0">
                  <a:pos x="92" y="75"/>
                </a:cxn>
                <a:cxn ang="0">
                  <a:pos x="124" y="97"/>
                </a:cxn>
                <a:cxn ang="0">
                  <a:pos x="131" y="137"/>
                </a:cxn>
                <a:cxn ang="0">
                  <a:pos x="0" y="137"/>
                </a:cxn>
              </a:cxnLst>
              <a:rect l="0" t="0" r="r" b="b"/>
              <a:pathLst>
                <a:path w="131" h="137">
                  <a:moveTo>
                    <a:pt x="94" y="29"/>
                  </a:moveTo>
                  <a:cubicBezTo>
                    <a:pt x="94" y="13"/>
                    <a:pt x="83" y="0"/>
                    <a:pt x="66" y="0"/>
                  </a:cubicBezTo>
                  <a:cubicBezTo>
                    <a:pt x="47" y="0"/>
                    <a:pt x="37" y="13"/>
                    <a:pt x="37" y="29"/>
                  </a:cubicBezTo>
                  <a:cubicBezTo>
                    <a:pt x="37" y="90"/>
                    <a:pt x="94" y="89"/>
                    <a:pt x="94" y="29"/>
                  </a:cubicBezTo>
                  <a:close/>
                  <a:moveTo>
                    <a:pt x="0" y="137"/>
                  </a:moveTo>
                  <a:cubicBezTo>
                    <a:pt x="0" y="123"/>
                    <a:pt x="1" y="108"/>
                    <a:pt x="7" y="97"/>
                  </a:cubicBezTo>
                  <a:cubicBezTo>
                    <a:pt x="13" y="85"/>
                    <a:pt x="25" y="75"/>
                    <a:pt x="39" y="75"/>
                  </a:cubicBezTo>
                  <a:cubicBezTo>
                    <a:pt x="42" y="75"/>
                    <a:pt x="42" y="75"/>
                    <a:pt x="42" y="75"/>
                  </a:cubicBezTo>
                  <a:cubicBezTo>
                    <a:pt x="60" y="103"/>
                    <a:pt x="60" y="103"/>
                    <a:pt x="60"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2" y="75"/>
                    <a:pt x="92" y="75"/>
                    <a:pt x="92" y="75"/>
                  </a:cubicBezTo>
                  <a:cubicBezTo>
                    <a:pt x="106" y="75"/>
                    <a:pt x="118" y="85"/>
                    <a:pt x="124" y="97"/>
                  </a:cubicBezTo>
                  <a:cubicBezTo>
                    <a:pt x="130" y="108"/>
                    <a:pt x="131" y="123"/>
                    <a:pt x="131" y="137"/>
                  </a:cubicBezTo>
                  <a:cubicBezTo>
                    <a:pt x="0" y="137"/>
                    <a:pt x="0" y="137"/>
                    <a:pt x="0" y="137"/>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Calibri"/>
              </a:endParaRPr>
            </a:p>
          </p:txBody>
        </p:sp>
        <p:sp>
          <p:nvSpPr>
            <p:cNvPr id="14" name="Freeform 42">
              <a:extLst>
                <a:ext uri="{FF2B5EF4-FFF2-40B4-BE49-F238E27FC236}">
                  <a16:creationId xmlns:a16="http://schemas.microsoft.com/office/drawing/2014/main" id="{BDB71248-E068-4554-89E8-C8A574B57123}"/>
                </a:ext>
              </a:extLst>
            </p:cNvPr>
            <p:cNvSpPr>
              <a:spLocks noEditPoints="1"/>
            </p:cNvSpPr>
            <p:nvPr/>
          </p:nvSpPr>
          <p:spPr bwMode="auto">
            <a:xfrm>
              <a:off x="586677" y="934703"/>
              <a:ext cx="116111" cy="115206"/>
            </a:xfrm>
            <a:custGeom>
              <a:avLst/>
              <a:gdLst/>
              <a:ahLst/>
              <a:cxnLst>
                <a:cxn ang="0">
                  <a:pos x="94" y="29"/>
                </a:cxn>
                <a:cxn ang="0">
                  <a:pos x="65" y="0"/>
                </a:cxn>
                <a:cxn ang="0">
                  <a:pos x="37" y="29"/>
                </a:cxn>
                <a:cxn ang="0">
                  <a:pos x="94" y="29"/>
                </a:cxn>
                <a:cxn ang="0">
                  <a:pos x="0" y="137"/>
                </a:cxn>
                <a:cxn ang="0">
                  <a:pos x="7" y="97"/>
                </a:cxn>
                <a:cxn ang="0">
                  <a:pos x="39" y="75"/>
                </a:cxn>
                <a:cxn ang="0">
                  <a:pos x="41" y="75"/>
                </a:cxn>
                <a:cxn ang="0">
                  <a:pos x="60" y="103"/>
                </a:cxn>
                <a:cxn ang="0">
                  <a:pos x="60" y="89"/>
                </a:cxn>
                <a:cxn ang="0">
                  <a:pos x="57" y="85"/>
                </a:cxn>
                <a:cxn ang="0">
                  <a:pos x="65" y="79"/>
                </a:cxn>
                <a:cxn ang="0">
                  <a:pos x="73" y="85"/>
                </a:cxn>
                <a:cxn ang="0">
                  <a:pos x="70" y="89"/>
                </a:cxn>
                <a:cxn ang="0">
                  <a:pos x="71" y="103"/>
                </a:cxn>
                <a:cxn ang="0">
                  <a:pos x="89" y="75"/>
                </a:cxn>
                <a:cxn ang="0">
                  <a:pos x="92" y="75"/>
                </a:cxn>
                <a:cxn ang="0">
                  <a:pos x="123" y="97"/>
                </a:cxn>
                <a:cxn ang="0">
                  <a:pos x="131" y="137"/>
                </a:cxn>
                <a:cxn ang="0">
                  <a:pos x="0" y="137"/>
                </a:cxn>
              </a:cxnLst>
              <a:rect l="0" t="0" r="r" b="b"/>
              <a:pathLst>
                <a:path w="131" h="137">
                  <a:moveTo>
                    <a:pt x="94" y="29"/>
                  </a:moveTo>
                  <a:cubicBezTo>
                    <a:pt x="93" y="13"/>
                    <a:pt x="83" y="0"/>
                    <a:pt x="65" y="0"/>
                  </a:cubicBezTo>
                  <a:cubicBezTo>
                    <a:pt x="47" y="0"/>
                    <a:pt x="37" y="13"/>
                    <a:pt x="37" y="29"/>
                  </a:cubicBezTo>
                  <a:cubicBezTo>
                    <a:pt x="37" y="90"/>
                    <a:pt x="94" y="89"/>
                    <a:pt x="94" y="29"/>
                  </a:cubicBezTo>
                  <a:close/>
                  <a:moveTo>
                    <a:pt x="0" y="137"/>
                  </a:moveTo>
                  <a:cubicBezTo>
                    <a:pt x="0" y="123"/>
                    <a:pt x="1" y="108"/>
                    <a:pt x="7" y="97"/>
                  </a:cubicBezTo>
                  <a:cubicBezTo>
                    <a:pt x="13" y="85"/>
                    <a:pt x="25" y="75"/>
                    <a:pt x="39" y="75"/>
                  </a:cubicBezTo>
                  <a:cubicBezTo>
                    <a:pt x="41" y="75"/>
                    <a:pt x="41" y="75"/>
                    <a:pt x="41" y="75"/>
                  </a:cubicBezTo>
                  <a:cubicBezTo>
                    <a:pt x="60" y="103"/>
                    <a:pt x="60" y="103"/>
                    <a:pt x="60" y="103"/>
                  </a:cubicBezTo>
                  <a:cubicBezTo>
                    <a:pt x="60" y="89"/>
                    <a:pt x="60" y="89"/>
                    <a:pt x="60" y="89"/>
                  </a:cubicBezTo>
                  <a:cubicBezTo>
                    <a:pt x="57" y="85"/>
                    <a:pt x="57" y="85"/>
                    <a:pt x="57" y="85"/>
                  </a:cubicBezTo>
                  <a:cubicBezTo>
                    <a:pt x="65" y="79"/>
                    <a:pt x="65" y="79"/>
                    <a:pt x="65" y="79"/>
                  </a:cubicBezTo>
                  <a:cubicBezTo>
                    <a:pt x="73" y="85"/>
                    <a:pt x="73" y="85"/>
                    <a:pt x="73" y="85"/>
                  </a:cubicBezTo>
                  <a:cubicBezTo>
                    <a:pt x="70" y="89"/>
                    <a:pt x="70" y="89"/>
                    <a:pt x="70" y="89"/>
                  </a:cubicBezTo>
                  <a:cubicBezTo>
                    <a:pt x="71" y="103"/>
                    <a:pt x="71" y="103"/>
                    <a:pt x="71" y="103"/>
                  </a:cubicBezTo>
                  <a:cubicBezTo>
                    <a:pt x="89" y="75"/>
                    <a:pt x="89" y="75"/>
                    <a:pt x="89" y="75"/>
                  </a:cubicBezTo>
                  <a:cubicBezTo>
                    <a:pt x="92" y="75"/>
                    <a:pt x="92" y="75"/>
                    <a:pt x="92" y="75"/>
                  </a:cubicBezTo>
                  <a:cubicBezTo>
                    <a:pt x="106" y="75"/>
                    <a:pt x="117" y="85"/>
                    <a:pt x="123" y="97"/>
                  </a:cubicBezTo>
                  <a:cubicBezTo>
                    <a:pt x="129" y="108"/>
                    <a:pt x="131" y="123"/>
                    <a:pt x="131" y="137"/>
                  </a:cubicBezTo>
                  <a:cubicBezTo>
                    <a:pt x="0" y="137"/>
                    <a:pt x="0" y="137"/>
                    <a:pt x="0" y="137"/>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Calibri"/>
              </a:endParaRPr>
            </a:p>
          </p:txBody>
        </p:sp>
        <p:sp>
          <p:nvSpPr>
            <p:cNvPr id="43" name="Textfeld 13">
              <a:extLst>
                <a:ext uri="{FF2B5EF4-FFF2-40B4-BE49-F238E27FC236}">
                  <a16:creationId xmlns:a16="http://schemas.microsoft.com/office/drawing/2014/main" id="{B4612D07-7402-4290-807F-043C54EBF538}"/>
                </a:ext>
              </a:extLst>
            </p:cNvPr>
            <p:cNvSpPr txBox="1"/>
            <p:nvPr/>
          </p:nvSpPr>
          <p:spPr>
            <a:xfrm>
              <a:off x="792551" y="757406"/>
              <a:ext cx="1800200" cy="360000"/>
            </a:xfrm>
            <a:prstGeom prst="rect">
              <a:avLst/>
            </a:prstGeom>
            <a:noFill/>
          </p:spPr>
          <p:txBody>
            <a:bodyPr wrap="square" lIns="36000" tIns="36000" rIns="36000" bIns="36000" rtlCol="0" anchor="ctr" anchorCtr="0">
              <a:noAutofit/>
            </a:bodyPr>
            <a:lstStyle>
              <a:defPPr>
                <a:defRPr lang="en-US"/>
              </a:defPPr>
              <a:lvl1pPr>
                <a:lnSpc>
                  <a:spcPts val="3500"/>
                </a:lnSpc>
                <a:defRPr sz="2800">
                  <a:solidFill>
                    <a:srgbClr val="00338D"/>
                  </a:solidFill>
                  <a:latin typeface="KPMG Light" panose="020B0403030202040204" pitchFamily="34" charset="0"/>
                  <a:cs typeface="Univers for KPMG"/>
                </a:defRPr>
              </a:lvl1pPr>
            </a:lstStyle>
            <a:p>
              <a:pPr marL="0" marR="0" lvl="0" indent="0" defTabSz="914400" eaLnBrk="1" fontAlgn="auto" latinLnBrk="0" hangingPunct="1">
                <a:lnSpc>
                  <a:spcPts val="35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00338D"/>
                  </a:solidFill>
                  <a:effectLst/>
                  <a:uLnTx/>
                  <a:uFillTx/>
                  <a:latin typeface="+mj-lt"/>
                  <a:sym typeface="Webdings" pitchFamily="18" charset="2"/>
                </a:rPr>
                <a:t>Motivation</a:t>
              </a:r>
            </a:p>
          </p:txBody>
        </p:sp>
        <p:sp>
          <p:nvSpPr>
            <p:cNvPr id="95" name="Ellipse 94">
              <a:extLst>
                <a:ext uri="{FF2B5EF4-FFF2-40B4-BE49-F238E27FC236}">
                  <a16:creationId xmlns:a16="http://schemas.microsoft.com/office/drawing/2014/main" id="{ADB9D264-D8DD-4562-B1EA-29B732FD3AA7}"/>
                </a:ext>
              </a:extLst>
            </p:cNvPr>
            <p:cNvSpPr/>
            <p:nvPr/>
          </p:nvSpPr>
          <p:spPr>
            <a:xfrm>
              <a:off x="330489" y="821221"/>
              <a:ext cx="432000" cy="432000"/>
            </a:xfrm>
            <a:prstGeom prst="ellipse">
              <a:avLst/>
            </a:prstGeom>
            <a:solidFill>
              <a:srgbClr val="00338D"/>
            </a:solidFill>
            <a:ln w="25400" cap="flat" cmpd="sng" algn="ctr">
              <a:solidFill>
                <a:sysClr val="window" lastClr="FFFFFF"/>
              </a:solidFill>
              <a:prstDash val="solid"/>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prstClr val="white"/>
                </a:solidFill>
                <a:effectLst/>
                <a:uLnTx/>
                <a:uFillTx/>
                <a:latin typeface="Calibri"/>
                <a:ea typeface="+mn-ea"/>
                <a:cs typeface="+mn-cs"/>
              </a:endParaRPr>
            </a:p>
          </p:txBody>
        </p:sp>
        <p:sp>
          <p:nvSpPr>
            <p:cNvPr id="96" name="Freeform 41">
              <a:extLst>
                <a:ext uri="{FF2B5EF4-FFF2-40B4-BE49-F238E27FC236}">
                  <a16:creationId xmlns:a16="http://schemas.microsoft.com/office/drawing/2014/main" id="{6D0273DD-95E5-407D-9B29-78140069AB21}"/>
                </a:ext>
              </a:extLst>
            </p:cNvPr>
            <p:cNvSpPr>
              <a:spLocks noEditPoints="1"/>
            </p:cNvSpPr>
            <p:nvPr/>
          </p:nvSpPr>
          <p:spPr bwMode="auto">
            <a:xfrm>
              <a:off x="374691" y="1014750"/>
              <a:ext cx="116111" cy="115206"/>
            </a:xfrm>
            <a:custGeom>
              <a:avLst/>
              <a:gdLst/>
              <a:ahLst/>
              <a:cxnLst>
                <a:cxn ang="0">
                  <a:pos x="94" y="29"/>
                </a:cxn>
                <a:cxn ang="0">
                  <a:pos x="66" y="0"/>
                </a:cxn>
                <a:cxn ang="0">
                  <a:pos x="37" y="29"/>
                </a:cxn>
                <a:cxn ang="0">
                  <a:pos x="94" y="29"/>
                </a:cxn>
                <a:cxn ang="0">
                  <a:pos x="0" y="137"/>
                </a:cxn>
                <a:cxn ang="0">
                  <a:pos x="7" y="97"/>
                </a:cxn>
                <a:cxn ang="0">
                  <a:pos x="39" y="75"/>
                </a:cxn>
                <a:cxn ang="0">
                  <a:pos x="42" y="75"/>
                </a:cxn>
                <a:cxn ang="0">
                  <a:pos x="60" y="103"/>
                </a:cxn>
                <a:cxn ang="0">
                  <a:pos x="61" y="89"/>
                </a:cxn>
                <a:cxn ang="0">
                  <a:pos x="58" y="85"/>
                </a:cxn>
                <a:cxn ang="0">
                  <a:pos x="66" y="79"/>
                </a:cxn>
                <a:cxn ang="0">
                  <a:pos x="74" y="85"/>
                </a:cxn>
                <a:cxn ang="0">
                  <a:pos x="71" y="89"/>
                </a:cxn>
                <a:cxn ang="0">
                  <a:pos x="71" y="103"/>
                </a:cxn>
                <a:cxn ang="0">
                  <a:pos x="90" y="75"/>
                </a:cxn>
                <a:cxn ang="0">
                  <a:pos x="92" y="75"/>
                </a:cxn>
                <a:cxn ang="0">
                  <a:pos x="124" y="97"/>
                </a:cxn>
                <a:cxn ang="0">
                  <a:pos x="131" y="137"/>
                </a:cxn>
                <a:cxn ang="0">
                  <a:pos x="0" y="137"/>
                </a:cxn>
              </a:cxnLst>
              <a:rect l="0" t="0" r="r" b="b"/>
              <a:pathLst>
                <a:path w="131" h="137">
                  <a:moveTo>
                    <a:pt x="94" y="29"/>
                  </a:moveTo>
                  <a:cubicBezTo>
                    <a:pt x="94" y="13"/>
                    <a:pt x="83" y="0"/>
                    <a:pt x="66" y="0"/>
                  </a:cubicBezTo>
                  <a:cubicBezTo>
                    <a:pt x="47" y="0"/>
                    <a:pt x="37" y="13"/>
                    <a:pt x="37" y="29"/>
                  </a:cubicBezTo>
                  <a:cubicBezTo>
                    <a:pt x="37" y="90"/>
                    <a:pt x="94" y="89"/>
                    <a:pt x="94" y="29"/>
                  </a:cubicBezTo>
                  <a:close/>
                  <a:moveTo>
                    <a:pt x="0" y="137"/>
                  </a:moveTo>
                  <a:cubicBezTo>
                    <a:pt x="0" y="123"/>
                    <a:pt x="1" y="108"/>
                    <a:pt x="7" y="97"/>
                  </a:cubicBezTo>
                  <a:cubicBezTo>
                    <a:pt x="13" y="85"/>
                    <a:pt x="25" y="75"/>
                    <a:pt x="39" y="75"/>
                  </a:cubicBezTo>
                  <a:cubicBezTo>
                    <a:pt x="42" y="75"/>
                    <a:pt x="42" y="75"/>
                    <a:pt x="42" y="75"/>
                  </a:cubicBezTo>
                  <a:cubicBezTo>
                    <a:pt x="60" y="103"/>
                    <a:pt x="60" y="103"/>
                    <a:pt x="60"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2" y="75"/>
                    <a:pt x="92" y="75"/>
                    <a:pt x="92" y="75"/>
                  </a:cubicBezTo>
                  <a:cubicBezTo>
                    <a:pt x="106" y="75"/>
                    <a:pt x="118" y="85"/>
                    <a:pt x="124" y="97"/>
                  </a:cubicBezTo>
                  <a:cubicBezTo>
                    <a:pt x="130" y="108"/>
                    <a:pt x="131" y="123"/>
                    <a:pt x="131" y="137"/>
                  </a:cubicBezTo>
                  <a:cubicBezTo>
                    <a:pt x="0" y="137"/>
                    <a:pt x="0" y="137"/>
                    <a:pt x="0" y="137"/>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Calibri"/>
              </a:endParaRPr>
            </a:p>
          </p:txBody>
        </p:sp>
        <p:sp>
          <p:nvSpPr>
            <p:cNvPr id="97" name="Freeform 42">
              <a:extLst>
                <a:ext uri="{FF2B5EF4-FFF2-40B4-BE49-F238E27FC236}">
                  <a16:creationId xmlns:a16="http://schemas.microsoft.com/office/drawing/2014/main" id="{AA01039B-F8BB-4E62-B1B4-6A35CB7840C2}"/>
                </a:ext>
              </a:extLst>
            </p:cNvPr>
            <p:cNvSpPr>
              <a:spLocks noEditPoints="1"/>
            </p:cNvSpPr>
            <p:nvPr/>
          </p:nvSpPr>
          <p:spPr bwMode="auto">
            <a:xfrm>
              <a:off x="580752" y="1014750"/>
              <a:ext cx="116111" cy="115206"/>
            </a:xfrm>
            <a:custGeom>
              <a:avLst/>
              <a:gdLst/>
              <a:ahLst/>
              <a:cxnLst>
                <a:cxn ang="0">
                  <a:pos x="94" y="29"/>
                </a:cxn>
                <a:cxn ang="0">
                  <a:pos x="65" y="0"/>
                </a:cxn>
                <a:cxn ang="0">
                  <a:pos x="37" y="29"/>
                </a:cxn>
                <a:cxn ang="0">
                  <a:pos x="94" y="29"/>
                </a:cxn>
                <a:cxn ang="0">
                  <a:pos x="0" y="137"/>
                </a:cxn>
                <a:cxn ang="0">
                  <a:pos x="7" y="97"/>
                </a:cxn>
                <a:cxn ang="0">
                  <a:pos x="39" y="75"/>
                </a:cxn>
                <a:cxn ang="0">
                  <a:pos x="41" y="75"/>
                </a:cxn>
                <a:cxn ang="0">
                  <a:pos x="60" y="103"/>
                </a:cxn>
                <a:cxn ang="0">
                  <a:pos x="60" y="89"/>
                </a:cxn>
                <a:cxn ang="0">
                  <a:pos x="57" y="85"/>
                </a:cxn>
                <a:cxn ang="0">
                  <a:pos x="65" y="79"/>
                </a:cxn>
                <a:cxn ang="0">
                  <a:pos x="73" y="85"/>
                </a:cxn>
                <a:cxn ang="0">
                  <a:pos x="70" y="89"/>
                </a:cxn>
                <a:cxn ang="0">
                  <a:pos x="71" y="103"/>
                </a:cxn>
                <a:cxn ang="0">
                  <a:pos x="89" y="75"/>
                </a:cxn>
                <a:cxn ang="0">
                  <a:pos x="92" y="75"/>
                </a:cxn>
                <a:cxn ang="0">
                  <a:pos x="123" y="97"/>
                </a:cxn>
                <a:cxn ang="0">
                  <a:pos x="131" y="137"/>
                </a:cxn>
                <a:cxn ang="0">
                  <a:pos x="0" y="137"/>
                </a:cxn>
              </a:cxnLst>
              <a:rect l="0" t="0" r="r" b="b"/>
              <a:pathLst>
                <a:path w="131" h="137">
                  <a:moveTo>
                    <a:pt x="94" y="29"/>
                  </a:moveTo>
                  <a:cubicBezTo>
                    <a:pt x="93" y="13"/>
                    <a:pt x="83" y="0"/>
                    <a:pt x="65" y="0"/>
                  </a:cubicBezTo>
                  <a:cubicBezTo>
                    <a:pt x="47" y="0"/>
                    <a:pt x="37" y="13"/>
                    <a:pt x="37" y="29"/>
                  </a:cubicBezTo>
                  <a:cubicBezTo>
                    <a:pt x="37" y="90"/>
                    <a:pt x="94" y="89"/>
                    <a:pt x="94" y="29"/>
                  </a:cubicBezTo>
                  <a:close/>
                  <a:moveTo>
                    <a:pt x="0" y="137"/>
                  </a:moveTo>
                  <a:cubicBezTo>
                    <a:pt x="0" y="123"/>
                    <a:pt x="1" y="108"/>
                    <a:pt x="7" y="97"/>
                  </a:cubicBezTo>
                  <a:cubicBezTo>
                    <a:pt x="13" y="85"/>
                    <a:pt x="25" y="75"/>
                    <a:pt x="39" y="75"/>
                  </a:cubicBezTo>
                  <a:cubicBezTo>
                    <a:pt x="41" y="75"/>
                    <a:pt x="41" y="75"/>
                    <a:pt x="41" y="75"/>
                  </a:cubicBezTo>
                  <a:cubicBezTo>
                    <a:pt x="60" y="103"/>
                    <a:pt x="60" y="103"/>
                    <a:pt x="60" y="103"/>
                  </a:cubicBezTo>
                  <a:cubicBezTo>
                    <a:pt x="60" y="89"/>
                    <a:pt x="60" y="89"/>
                    <a:pt x="60" y="89"/>
                  </a:cubicBezTo>
                  <a:cubicBezTo>
                    <a:pt x="57" y="85"/>
                    <a:pt x="57" y="85"/>
                    <a:pt x="57" y="85"/>
                  </a:cubicBezTo>
                  <a:cubicBezTo>
                    <a:pt x="65" y="79"/>
                    <a:pt x="65" y="79"/>
                    <a:pt x="65" y="79"/>
                  </a:cubicBezTo>
                  <a:cubicBezTo>
                    <a:pt x="73" y="85"/>
                    <a:pt x="73" y="85"/>
                    <a:pt x="73" y="85"/>
                  </a:cubicBezTo>
                  <a:cubicBezTo>
                    <a:pt x="70" y="89"/>
                    <a:pt x="70" y="89"/>
                    <a:pt x="70" y="89"/>
                  </a:cubicBezTo>
                  <a:cubicBezTo>
                    <a:pt x="71" y="103"/>
                    <a:pt x="71" y="103"/>
                    <a:pt x="71" y="103"/>
                  </a:cubicBezTo>
                  <a:cubicBezTo>
                    <a:pt x="89" y="75"/>
                    <a:pt x="89" y="75"/>
                    <a:pt x="89" y="75"/>
                  </a:cubicBezTo>
                  <a:cubicBezTo>
                    <a:pt x="92" y="75"/>
                    <a:pt x="92" y="75"/>
                    <a:pt x="92" y="75"/>
                  </a:cubicBezTo>
                  <a:cubicBezTo>
                    <a:pt x="106" y="75"/>
                    <a:pt x="117" y="85"/>
                    <a:pt x="123" y="97"/>
                  </a:cubicBezTo>
                  <a:cubicBezTo>
                    <a:pt x="129" y="108"/>
                    <a:pt x="131" y="123"/>
                    <a:pt x="131" y="137"/>
                  </a:cubicBezTo>
                  <a:cubicBezTo>
                    <a:pt x="0" y="137"/>
                    <a:pt x="0" y="137"/>
                    <a:pt x="0" y="137"/>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Calibri"/>
              </a:endParaRPr>
            </a:p>
          </p:txBody>
        </p:sp>
        <p:sp>
          <p:nvSpPr>
            <p:cNvPr id="98" name="Freeform 43">
              <a:extLst>
                <a:ext uri="{FF2B5EF4-FFF2-40B4-BE49-F238E27FC236}">
                  <a16:creationId xmlns:a16="http://schemas.microsoft.com/office/drawing/2014/main" id="{91378C65-6B15-40E6-949B-6D57BE65EB56}"/>
                </a:ext>
              </a:extLst>
            </p:cNvPr>
            <p:cNvSpPr>
              <a:spLocks noEditPoints="1"/>
            </p:cNvSpPr>
            <p:nvPr/>
          </p:nvSpPr>
          <p:spPr bwMode="auto">
            <a:xfrm>
              <a:off x="478671" y="867858"/>
              <a:ext cx="116111" cy="115206"/>
            </a:xfrm>
            <a:custGeom>
              <a:avLst/>
              <a:gdLst/>
              <a:ahLst/>
              <a:cxnLst>
                <a:cxn ang="0">
                  <a:pos x="94" y="29"/>
                </a:cxn>
                <a:cxn ang="0">
                  <a:pos x="66" y="0"/>
                </a:cxn>
                <a:cxn ang="0">
                  <a:pos x="37" y="29"/>
                </a:cxn>
                <a:cxn ang="0">
                  <a:pos x="94" y="29"/>
                </a:cxn>
                <a:cxn ang="0">
                  <a:pos x="0" y="137"/>
                </a:cxn>
                <a:cxn ang="0">
                  <a:pos x="8" y="97"/>
                </a:cxn>
                <a:cxn ang="0">
                  <a:pos x="39" y="75"/>
                </a:cxn>
                <a:cxn ang="0">
                  <a:pos x="42" y="75"/>
                </a:cxn>
                <a:cxn ang="0">
                  <a:pos x="60" y="103"/>
                </a:cxn>
                <a:cxn ang="0">
                  <a:pos x="61" y="89"/>
                </a:cxn>
                <a:cxn ang="0">
                  <a:pos x="58" y="85"/>
                </a:cxn>
                <a:cxn ang="0">
                  <a:pos x="66" y="79"/>
                </a:cxn>
                <a:cxn ang="0">
                  <a:pos x="74" y="85"/>
                </a:cxn>
                <a:cxn ang="0">
                  <a:pos x="71" y="89"/>
                </a:cxn>
                <a:cxn ang="0">
                  <a:pos x="71" y="103"/>
                </a:cxn>
                <a:cxn ang="0">
                  <a:pos x="90" y="75"/>
                </a:cxn>
                <a:cxn ang="0">
                  <a:pos x="93" y="75"/>
                </a:cxn>
                <a:cxn ang="0">
                  <a:pos x="124" y="97"/>
                </a:cxn>
                <a:cxn ang="0">
                  <a:pos x="131" y="137"/>
                </a:cxn>
                <a:cxn ang="0">
                  <a:pos x="0" y="137"/>
                </a:cxn>
              </a:cxnLst>
              <a:rect l="0" t="0" r="r" b="b"/>
              <a:pathLst>
                <a:path w="131" h="137">
                  <a:moveTo>
                    <a:pt x="94" y="29"/>
                  </a:moveTo>
                  <a:cubicBezTo>
                    <a:pt x="94" y="13"/>
                    <a:pt x="83" y="0"/>
                    <a:pt x="66" y="0"/>
                  </a:cubicBezTo>
                  <a:cubicBezTo>
                    <a:pt x="47" y="0"/>
                    <a:pt x="38" y="13"/>
                    <a:pt x="37" y="29"/>
                  </a:cubicBezTo>
                  <a:cubicBezTo>
                    <a:pt x="37" y="90"/>
                    <a:pt x="95" y="89"/>
                    <a:pt x="94" y="29"/>
                  </a:cubicBezTo>
                  <a:close/>
                  <a:moveTo>
                    <a:pt x="0" y="137"/>
                  </a:moveTo>
                  <a:cubicBezTo>
                    <a:pt x="0" y="123"/>
                    <a:pt x="2" y="109"/>
                    <a:pt x="8" y="97"/>
                  </a:cubicBezTo>
                  <a:cubicBezTo>
                    <a:pt x="14" y="86"/>
                    <a:pt x="25" y="75"/>
                    <a:pt x="39" y="75"/>
                  </a:cubicBezTo>
                  <a:cubicBezTo>
                    <a:pt x="42" y="75"/>
                    <a:pt x="42" y="75"/>
                    <a:pt x="42" y="75"/>
                  </a:cubicBezTo>
                  <a:cubicBezTo>
                    <a:pt x="60" y="103"/>
                    <a:pt x="60" y="103"/>
                    <a:pt x="60"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1" y="137"/>
                  </a:cubicBezTo>
                  <a:cubicBezTo>
                    <a:pt x="0" y="137"/>
                    <a:pt x="0" y="137"/>
                    <a:pt x="0" y="137"/>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Calibri"/>
              </a:endParaRPr>
            </a:p>
          </p:txBody>
        </p:sp>
        <p:sp>
          <p:nvSpPr>
            <p:cNvPr id="99" name="Freeform 44">
              <a:extLst>
                <a:ext uri="{FF2B5EF4-FFF2-40B4-BE49-F238E27FC236}">
                  <a16:creationId xmlns:a16="http://schemas.microsoft.com/office/drawing/2014/main" id="{6E576877-2953-4B5C-B49D-FCD94A070A07}"/>
                </a:ext>
              </a:extLst>
            </p:cNvPr>
            <p:cNvSpPr>
              <a:spLocks/>
            </p:cNvSpPr>
            <p:nvPr/>
          </p:nvSpPr>
          <p:spPr bwMode="auto">
            <a:xfrm>
              <a:off x="505644" y="1000709"/>
              <a:ext cx="81690" cy="66515"/>
            </a:xfrm>
            <a:custGeom>
              <a:avLst/>
              <a:gdLst/>
              <a:ahLst/>
              <a:cxnLst>
                <a:cxn ang="0">
                  <a:pos x="89" y="113"/>
                </a:cxn>
                <a:cxn ang="0">
                  <a:pos x="17" y="153"/>
                </a:cxn>
                <a:cxn ang="0">
                  <a:pos x="0" y="124"/>
                </a:cxn>
                <a:cxn ang="0">
                  <a:pos x="71" y="84"/>
                </a:cxn>
                <a:cxn ang="0">
                  <a:pos x="71" y="0"/>
                </a:cxn>
                <a:cxn ang="0">
                  <a:pos x="106" y="0"/>
                </a:cxn>
                <a:cxn ang="0">
                  <a:pos x="106" y="84"/>
                </a:cxn>
                <a:cxn ang="0">
                  <a:pos x="178" y="124"/>
                </a:cxn>
                <a:cxn ang="0">
                  <a:pos x="160" y="153"/>
                </a:cxn>
                <a:cxn ang="0">
                  <a:pos x="89" y="113"/>
                </a:cxn>
                <a:cxn ang="0">
                  <a:pos x="89" y="113"/>
                </a:cxn>
              </a:cxnLst>
              <a:rect l="0" t="0" r="r" b="b"/>
              <a:pathLst>
                <a:path w="178" h="153">
                  <a:moveTo>
                    <a:pt x="89" y="113"/>
                  </a:moveTo>
                  <a:lnTo>
                    <a:pt x="17" y="153"/>
                  </a:lnTo>
                  <a:lnTo>
                    <a:pt x="0" y="124"/>
                  </a:lnTo>
                  <a:lnTo>
                    <a:pt x="71" y="84"/>
                  </a:lnTo>
                  <a:lnTo>
                    <a:pt x="71" y="0"/>
                  </a:lnTo>
                  <a:lnTo>
                    <a:pt x="106" y="0"/>
                  </a:lnTo>
                  <a:lnTo>
                    <a:pt x="106" y="84"/>
                  </a:lnTo>
                  <a:lnTo>
                    <a:pt x="178" y="124"/>
                  </a:lnTo>
                  <a:lnTo>
                    <a:pt x="160" y="153"/>
                  </a:lnTo>
                  <a:lnTo>
                    <a:pt x="89" y="113"/>
                  </a:lnTo>
                  <a:lnTo>
                    <a:pt x="89" y="113"/>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Calibri"/>
              </a:endParaRPr>
            </a:p>
          </p:txBody>
        </p:sp>
      </p:grpSp>
      <p:grpSp>
        <p:nvGrpSpPr>
          <p:cNvPr id="15" name="Gruppieren 14">
            <a:extLst>
              <a:ext uri="{FF2B5EF4-FFF2-40B4-BE49-F238E27FC236}">
                <a16:creationId xmlns:a16="http://schemas.microsoft.com/office/drawing/2014/main" id="{D0FDE6B5-C03C-4532-A3A6-E83F7674A814}"/>
              </a:ext>
            </a:extLst>
          </p:cNvPr>
          <p:cNvGrpSpPr/>
          <p:nvPr/>
        </p:nvGrpSpPr>
        <p:grpSpPr>
          <a:xfrm>
            <a:off x="5754527" y="3118109"/>
            <a:ext cx="2293297" cy="494340"/>
            <a:chOff x="330489" y="2089651"/>
            <a:chExt cx="2293297" cy="494340"/>
          </a:xfrm>
        </p:grpSpPr>
        <p:sp>
          <p:nvSpPr>
            <p:cNvPr id="100" name="Ellipse 99">
              <a:extLst>
                <a:ext uri="{FF2B5EF4-FFF2-40B4-BE49-F238E27FC236}">
                  <a16:creationId xmlns:a16="http://schemas.microsoft.com/office/drawing/2014/main" id="{17492195-5FD0-46A0-8F5B-FFB5878D3D0A}"/>
                </a:ext>
              </a:extLst>
            </p:cNvPr>
            <p:cNvSpPr/>
            <p:nvPr/>
          </p:nvSpPr>
          <p:spPr>
            <a:xfrm>
              <a:off x="330489" y="2151991"/>
              <a:ext cx="432000" cy="432000"/>
            </a:xfrm>
            <a:prstGeom prst="ellipse">
              <a:avLst/>
            </a:prstGeom>
            <a:solidFill>
              <a:srgbClr val="FF0000"/>
            </a:solidFill>
            <a:ln w="25400" cap="flat" cmpd="sng" algn="ctr">
              <a:solidFill>
                <a:sysClr val="window" lastClr="FFFFFF"/>
              </a:solidFill>
              <a:prstDash val="solid"/>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prstClr val="white"/>
                </a:solidFill>
                <a:effectLst/>
                <a:highlight>
                  <a:srgbClr val="008000"/>
                </a:highlight>
                <a:uLnTx/>
                <a:uFillTx/>
                <a:latin typeface="Calibri"/>
                <a:ea typeface="+mn-ea"/>
                <a:cs typeface="+mn-cs"/>
              </a:endParaRPr>
            </a:p>
          </p:txBody>
        </p:sp>
        <p:grpSp>
          <p:nvGrpSpPr>
            <p:cNvPr id="6" name="Gruppieren 5">
              <a:extLst>
                <a:ext uri="{FF2B5EF4-FFF2-40B4-BE49-F238E27FC236}">
                  <a16:creationId xmlns:a16="http://schemas.microsoft.com/office/drawing/2014/main" id="{39C4339B-A857-4A98-AF20-BA92BB95BEBF}"/>
                </a:ext>
              </a:extLst>
            </p:cNvPr>
            <p:cNvGrpSpPr/>
            <p:nvPr/>
          </p:nvGrpSpPr>
          <p:grpSpPr>
            <a:xfrm>
              <a:off x="374691" y="2089651"/>
              <a:ext cx="2249095" cy="394825"/>
              <a:chOff x="374691" y="2077776"/>
              <a:chExt cx="2249095" cy="394825"/>
            </a:xfrm>
          </p:grpSpPr>
          <p:sp>
            <p:nvSpPr>
              <p:cNvPr id="102" name="Freeform 41">
                <a:extLst>
                  <a:ext uri="{FF2B5EF4-FFF2-40B4-BE49-F238E27FC236}">
                    <a16:creationId xmlns:a16="http://schemas.microsoft.com/office/drawing/2014/main" id="{6D89BB83-8A66-4F4A-9069-700D1C646071}"/>
                  </a:ext>
                </a:extLst>
              </p:cNvPr>
              <p:cNvSpPr>
                <a:spLocks noEditPoints="1"/>
              </p:cNvSpPr>
              <p:nvPr/>
            </p:nvSpPr>
            <p:spPr bwMode="auto">
              <a:xfrm>
                <a:off x="374691" y="2357395"/>
                <a:ext cx="116111" cy="115206"/>
              </a:xfrm>
              <a:custGeom>
                <a:avLst/>
                <a:gdLst/>
                <a:ahLst/>
                <a:cxnLst>
                  <a:cxn ang="0">
                    <a:pos x="94" y="29"/>
                  </a:cxn>
                  <a:cxn ang="0">
                    <a:pos x="66" y="0"/>
                  </a:cxn>
                  <a:cxn ang="0">
                    <a:pos x="37" y="29"/>
                  </a:cxn>
                  <a:cxn ang="0">
                    <a:pos x="94" y="29"/>
                  </a:cxn>
                  <a:cxn ang="0">
                    <a:pos x="0" y="137"/>
                  </a:cxn>
                  <a:cxn ang="0">
                    <a:pos x="7" y="97"/>
                  </a:cxn>
                  <a:cxn ang="0">
                    <a:pos x="39" y="75"/>
                  </a:cxn>
                  <a:cxn ang="0">
                    <a:pos x="42" y="75"/>
                  </a:cxn>
                  <a:cxn ang="0">
                    <a:pos x="60" y="103"/>
                  </a:cxn>
                  <a:cxn ang="0">
                    <a:pos x="61" y="89"/>
                  </a:cxn>
                  <a:cxn ang="0">
                    <a:pos x="58" y="85"/>
                  </a:cxn>
                  <a:cxn ang="0">
                    <a:pos x="66" y="79"/>
                  </a:cxn>
                  <a:cxn ang="0">
                    <a:pos x="74" y="85"/>
                  </a:cxn>
                  <a:cxn ang="0">
                    <a:pos x="71" y="89"/>
                  </a:cxn>
                  <a:cxn ang="0">
                    <a:pos x="71" y="103"/>
                  </a:cxn>
                  <a:cxn ang="0">
                    <a:pos x="90" y="75"/>
                  </a:cxn>
                  <a:cxn ang="0">
                    <a:pos x="92" y="75"/>
                  </a:cxn>
                  <a:cxn ang="0">
                    <a:pos x="124" y="97"/>
                  </a:cxn>
                  <a:cxn ang="0">
                    <a:pos x="131" y="137"/>
                  </a:cxn>
                  <a:cxn ang="0">
                    <a:pos x="0" y="137"/>
                  </a:cxn>
                </a:cxnLst>
                <a:rect l="0" t="0" r="r" b="b"/>
                <a:pathLst>
                  <a:path w="131" h="137">
                    <a:moveTo>
                      <a:pt x="94" y="29"/>
                    </a:moveTo>
                    <a:cubicBezTo>
                      <a:pt x="94" y="13"/>
                      <a:pt x="83" y="0"/>
                      <a:pt x="66" y="0"/>
                    </a:cubicBezTo>
                    <a:cubicBezTo>
                      <a:pt x="47" y="0"/>
                      <a:pt x="37" y="13"/>
                      <a:pt x="37" y="29"/>
                    </a:cubicBezTo>
                    <a:cubicBezTo>
                      <a:pt x="37" y="90"/>
                      <a:pt x="94" y="89"/>
                      <a:pt x="94" y="29"/>
                    </a:cubicBezTo>
                    <a:close/>
                    <a:moveTo>
                      <a:pt x="0" y="137"/>
                    </a:moveTo>
                    <a:cubicBezTo>
                      <a:pt x="0" y="123"/>
                      <a:pt x="1" y="108"/>
                      <a:pt x="7" y="97"/>
                    </a:cubicBezTo>
                    <a:cubicBezTo>
                      <a:pt x="13" y="85"/>
                      <a:pt x="25" y="75"/>
                      <a:pt x="39" y="75"/>
                    </a:cubicBezTo>
                    <a:cubicBezTo>
                      <a:pt x="42" y="75"/>
                      <a:pt x="42" y="75"/>
                      <a:pt x="42" y="75"/>
                    </a:cubicBezTo>
                    <a:cubicBezTo>
                      <a:pt x="60" y="103"/>
                      <a:pt x="60" y="103"/>
                      <a:pt x="60"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2" y="75"/>
                      <a:pt x="92" y="75"/>
                      <a:pt x="92" y="75"/>
                    </a:cubicBezTo>
                    <a:cubicBezTo>
                      <a:pt x="106" y="75"/>
                      <a:pt x="118" y="85"/>
                      <a:pt x="124" y="97"/>
                    </a:cubicBezTo>
                    <a:cubicBezTo>
                      <a:pt x="130" y="108"/>
                      <a:pt x="131" y="123"/>
                      <a:pt x="131" y="137"/>
                    </a:cubicBezTo>
                    <a:cubicBezTo>
                      <a:pt x="0" y="137"/>
                      <a:pt x="0" y="137"/>
                      <a:pt x="0" y="137"/>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Calibri"/>
                </a:endParaRPr>
              </a:p>
            </p:txBody>
          </p:sp>
          <p:sp>
            <p:nvSpPr>
              <p:cNvPr id="103" name="Freeform 42">
                <a:extLst>
                  <a:ext uri="{FF2B5EF4-FFF2-40B4-BE49-F238E27FC236}">
                    <a16:creationId xmlns:a16="http://schemas.microsoft.com/office/drawing/2014/main" id="{EE5A4CCF-2BB5-4D39-9CE5-336F1F726344}"/>
                  </a:ext>
                </a:extLst>
              </p:cNvPr>
              <p:cNvSpPr>
                <a:spLocks noEditPoints="1"/>
              </p:cNvSpPr>
              <p:nvPr/>
            </p:nvSpPr>
            <p:spPr bwMode="auto">
              <a:xfrm>
                <a:off x="580752" y="2357395"/>
                <a:ext cx="116111" cy="115206"/>
              </a:xfrm>
              <a:custGeom>
                <a:avLst/>
                <a:gdLst/>
                <a:ahLst/>
                <a:cxnLst>
                  <a:cxn ang="0">
                    <a:pos x="94" y="29"/>
                  </a:cxn>
                  <a:cxn ang="0">
                    <a:pos x="65" y="0"/>
                  </a:cxn>
                  <a:cxn ang="0">
                    <a:pos x="37" y="29"/>
                  </a:cxn>
                  <a:cxn ang="0">
                    <a:pos x="94" y="29"/>
                  </a:cxn>
                  <a:cxn ang="0">
                    <a:pos x="0" y="137"/>
                  </a:cxn>
                  <a:cxn ang="0">
                    <a:pos x="7" y="97"/>
                  </a:cxn>
                  <a:cxn ang="0">
                    <a:pos x="39" y="75"/>
                  </a:cxn>
                  <a:cxn ang="0">
                    <a:pos x="41" y="75"/>
                  </a:cxn>
                  <a:cxn ang="0">
                    <a:pos x="60" y="103"/>
                  </a:cxn>
                  <a:cxn ang="0">
                    <a:pos x="60" y="89"/>
                  </a:cxn>
                  <a:cxn ang="0">
                    <a:pos x="57" y="85"/>
                  </a:cxn>
                  <a:cxn ang="0">
                    <a:pos x="65" y="79"/>
                  </a:cxn>
                  <a:cxn ang="0">
                    <a:pos x="73" y="85"/>
                  </a:cxn>
                  <a:cxn ang="0">
                    <a:pos x="70" y="89"/>
                  </a:cxn>
                  <a:cxn ang="0">
                    <a:pos x="71" y="103"/>
                  </a:cxn>
                  <a:cxn ang="0">
                    <a:pos x="89" y="75"/>
                  </a:cxn>
                  <a:cxn ang="0">
                    <a:pos x="92" y="75"/>
                  </a:cxn>
                  <a:cxn ang="0">
                    <a:pos x="123" y="97"/>
                  </a:cxn>
                  <a:cxn ang="0">
                    <a:pos x="131" y="137"/>
                  </a:cxn>
                  <a:cxn ang="0">
                    <a:pos x="0" y="137"/>
                  </a:cxn>
                </a:cxnLst>
                <a:rect l="0" t="0" r="r" b="b"/>
                <a:pathLst>
                  <a:path w="131" h="137">
                    <a:moveTo>
                      <a:pt x="94" y="29"/>
                    </a:moveTo>
                    <a:cubicBezTo>
                      <a:pt x="93" y="13"/>
                      <a:pt x="83" y="0"/>
                      <a:pt x="65" y="0"/>
                    </a:cubicBezTo>
                    <a:cubicBezTo>
                      <a:pt x="47" y="0"/>
                      <a:pt x="37" y="13"/>
                      <a:pt x="37" y="29"/>
                    </a:cubicBezTo>
                    <a:cubicBezTo>
                      <a:pt x="37" y="90"/>
                      <a:pt x="94" y="89"/>
                      <a:pt x="94" y="29"/>
                    </a:cubicBezTo>
                    <a:close/>
                    <a:moveTo>
                      <a:pt x="0" y="137"/>
                    </a:moveTo>
                    <a:cubicBezTo>
                      <a:pt x="0" y="123"/>
                      <a:pt x="1" y="108"/>
                      <a:pt x="7" y="97"/>
                    </a:cubicBezTo>
                    <a:cubicBezTo>
                      <a:pt x="13" y="85"/>
                      <a:pt x="25" y="75"/>
                      <a:pt x="39" y="75"/>
                    </a:cubicBezTo>
                    <a:cubicBezTo>
                      <a:pt x="41" y="75"/>
                      <a:pt x="41" y="75"/>
                      <a:pt x="41" y="75"/>
                    </a:cubicBezTo>
                    <a:cubicBezTo>
                      <a:pt x="60" y="103"/>
                      <a:pt x="60" y="103"/>
                      <a:pt x="60" y="103"/>
                    </a:cubicBezTo>
                    <a:cubicBezTo>
                      <a:pt x="60" y="89"/>
                      <a:pt x="60" y="89"/>
                      <a:pt x="60" y="89"/>
                    </a:cubicBezTo>
                    <a:cubicBezTo>
                      <a:pt x="57" y="85"/>
                      <a:pt x="57" y="85"/>
                      <a:pt x="57" y="85"/>
                    </a:cubicBezTo>
                    <a:cubicBezTo>
                      <a:pt x="65" y="79"/>
                      <a:pt x="65" y="79"/>
                      <a:pt x="65" y="79"/>
                    </a:cubicBezTo>
                    <a:cubicBezTo>
                      <a:pt x="73" y="85"/>
                      <a:pt x="73" y="85"/>
                      <a:pt x="73" y="85"/>
                    </a:cubicBezTo>
                    <a:cubicBezTo>
                      <a:pt x="70" y="89"/>
                      <a:pt x="70" y="89"/>
                      <a:pt x="70" y="89"/>
                    </a:cubicBezTo>
                    <a:cubicBezTo>
                      <a:pt x="71" y="103"/>
                      <a:pt x="71" y="103"/>
                      <a:pt x="71" y="103"/>
                    </a:cubicBezTo>
                    <a:cubicBezTo>
                      <a:pt x="89" y="75"/>
                      <a:pt x="89" y="75"/>
                      <a:pt x="89" y="75"/>
                    </a:cubicBezTo>
                    <a:cubicBezTo>
                      <a:pt x="92" y="75"/>
                      <a:pt x="92" y="75"/>
                      <a:pt x="92" y="75"/>
                    </a:cubicBezTo>
                    <a:cubicBezTo>
                      <a:pt x="106" y="75"/>
                      <a:pt x="117" y="85"/>
                      <a:pt x="123" y="97"/>
                    </a:cubicBezTo>
                    <a:cubicBezTo>
                      <a:pt x="129" y="108"/>
                      <a:pt x="131" y="123"/>
                      <a:pt x="131" y="137"/>
                    </a:cubicBezTo>
                    <a:cubicBezTo>
                      <a:pt x="0" y="137"/>
                      <a:pt x="0" y="137"/>
                      <a:pt x="0" y="137"/>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Calibri"/>
                </a:endParaRPr>
              </a:p>
            </p:txBody>
          </p:sp>
          <p:sp>
            <p:nvSpPr>
              <p:cNvPr id="104" name="Freeform 43">
                <a:extLst>
                  <a:ext uri="{FF2B5EF4-FFF2-40B4-BE49-F238E27FC236}">
                    <a16:creationId xmlns:a16="http://schemas.microsoft.com/office/drawing/2014/main" id="{6ED98E8E-2BC7-481D-9017-B9539272B1D8}"/>
                  </a:ext>
                </a:extLst>
              </p:cNvPr>
              <p:cNvSpPr>
                <a:spLocks noEditPoints="1"/>
              </p:cNvSpPr>
              <p:nvPr/>
            </p:nvSpPr>
            <p:spPr bwMode="auto">
              <a:xfrm>
                <a:off x="478671" y="2174878"/>
                <a:ext cx="116111" cy="115206"/>
              </a:xfrm>
              <a:custGeom>
                <a:avLst/>
                <a:gdLst/>
                <a:ahLst/>
                <a:cxnLst>
                  <a:cxn ang="0">
                    <a:pos x="94" y="29"/>
                  </a:cxn>
                  <a:cxn ang="0">
                    <a:pos x="66" y="0"/>
                  </a:cxn>
                  <a:cxn ang="0">
                    <a:pos x="37" y="29"/>
                  </a:cxn>
                  <a:cxn ang="0">
                    <a:pos x="94" y="29"/>
                  </a:cxn>
                  <a:cxn ang="0">
                    <a:pos x="0" y="137"/>
                  </a:cxn>
                  <a:cxn ang="0">
                    <a:pos x="8" y="97"/>
                  </a:cxn>
                  <a:cxn ang="0">
                    <a:pos x="39" y="75"/>
                  </a:cxn>
                  <a:cxn ang="0">
                    <a:pos x="42" y="75"/>
                  </a:cxn>
                  <a:cxn ang="0">
                    <a:pos x="60" y="103"/>
                  </a:cxn>
                  <a:cxn ang="0">
                    <a:pos x="61" y="89"/>
                  </a:cxn>
                  <a:cxn ang="0">
                    <a:pos x="58" y="85"/>
                  </a:cxn>
                  <a:cxn ang="0">
                    <a:pos x="66" y="79"/>
                  </a:cxn>
                  <a:cxn ang="0">
                    <a:pos x="74" y="85"/>
                  </a:cxn>
                  <a:cxn ang="0">
                    <a:pos x="71" y="89"/>
                  </a:cxn>
                  <a:cxn ang="0">
                    <a:pos x="71" y="103"/>
                  </a:cxn>
                  <a:cxn ang="0">
                    <a:pos x="90" y="75"/>
                  </a:cxn>
                  <a:cxn ang="0">
                    <a:pos x="93" y="75"/>
                  </a:cxn>
                  <a:cxn ang="0">
                    <a:pos x="124" y="97"/>
                  </a:cxn>
                  <a:cxn ang="0">
                    <a:pos x="131" y="137"/>
                  </a:cxn>
                  <a:cxn ang="0">
                    <a:pos x="0" y="137"/>
                  </a:cxn>
                </a:cxnLst>
                <a:rect l="0" t="0" r="r" b="b"/>
                <a:pathLst>
                  <a:path w="131" h="137">
                    <a:moveTo>
                      <a:pt x="94" y="29"/>
                    </a:moveTo>
                    <a:cubicBezTo>
                      <a:pt x="94" y="13"/>
                      <a:pt x="83" y="0"/>
                      <a:pt x="66" y="0"/>
                    </a:cubicBezTo>
                    <a:cubicBezTo>
                      <a:pt x="47" y="0"/>
                      <a:pt x="38" y="13"/>
                      <a:pt x="37" y="29"/>
                    </a:cubicBezTo>
                    <a:cubicBezTo>
                      <a:pt x="37" y="90"/>
                      <a:pt x="95" y="89"/>
                      <a:pt x="94" y="29"/>
                    </a:cubicBezTo>
                    <a:close/>
                    <a:moveTo>
                      <a:pt x="0" y="137"/>
                    </a:moveTo>
                    <a:cubicBezTo>
                      <a:pt x="0" y="123"/>
                      <a:pt x="2" y="109"/>
                      <a:pt x="8" y="97"/>
                    </a:cubicBezTo>
                    <a:cubicBezTo>
                      <a:pt x="14" y="86"/>
                      <a:pt x="25" y="75"/>
                      <a:pt x="39" y="75"/>
                    </a:cubicBezTo>
                    <a:cubicBezTo>
                      <a:pt x="42" y="75"/>
                      <a:pt x="42" y="75"/>
                      <a:pt x="42" y="75"/>
                    </a:cubicBezTo>
                    <a:cubicBezTo>
                      <a:pt x="60" y="103"/>
                      <a:pt x="60" y="103"/>
                      <a:pt x="60"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1" y="137"/>
                    </a:cubicBezTo>
                    <a:cubicBezTo>
                      <a:pt x="0" y="137"/>
                      <a:pt x="0" y="137"/>
                      <a:pt x="0" y="137"/>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Calibri"/>
                </a:endParaRPr>
              </a:p>
            </p:txBody>
          </p:sp>
          <p:sp>
            <p:nvSpPr>
              <p:cNvPr id="105" name="Freeform 44">
                <a:extLst>
                  <a:ext uri="{FF2B5EF4-FFF2-40B4-BE49-F238E27FC236}">
                    <a16:creationId xmlns:a16="http://schemas.microsoft.com/office/drawing/2014/main" id="{C376DE21-A612-406B-ACEF-6D2C0B0C63A3}"/>
                  </a:ext>
                </a:extLst>
              </p:cNvPr>
              <p:cNvSpPr>
                <a:spLocks/>
              </p:cNvSpPr>
              <p:nvPr/>
            </p:nvSpPr>
            <p:spPr bwMode="auto">
              <a:xfrm>
                <a:off x="494159" y="2337265"/>
                <a:ext cx="81690" cy="66515"/>
              </a:xfrm>
              <a:custGeom>
                <a:avLst/>
                <a:gdLst/>
                <a:ahLst/>
                <a:cxnLst>
                  <a:cxn ang="0">
                    <a:pos x="89" y="113"/>
                  </a:cxn>
                  <a:cxn ang="0">
                    <a:pos x="17" y="153"/>
                  </a:cxn>
                  <a:cxn ang="0">
                    <a:pos x="0" y="124"/>
                  </a:cxn>
                  <a:cxn ang="0">
                    <a:pos x="71" y="84"/>
                  </a:cxn>
                  <a:cxn ang="0">
                    <a:pos x="71" y="0"/>
                  </a:cxn>
                  <a:cxn ang="0">
                    <a:pos x="106" y="0"/>
                  </a:cxn>
                  <a:cxn ang="0">
                    <a:pos x="106" y="84"/>
                  </a:cxn>
                  <a:cxn ang="0">
                    <a:pos x="178" y="124"/>
                  </a:cxn>
                  <a:cxn ang="0">
                    <a:pos x="160" y="153"/>
                  </a:cxn>
                  <a:cxn ang="0">
                    <a:pos x="89" y="113"/>
                  </a:cxn>
                  <a:cxn ang="0">
                    <a:pos x="89" y="113"/>
                  </a:cxn>
                </a:cxnLst>
                <a:rect l="0" t="0" r="r" b="b"/>
                <a:pathLst>
                  <a:path w="178" h="153">
                    <a:moveTo>
                      <a:pt x="89" y="113"/>
                    </a:moveTo>
                    <a:lnTo>
                      <a:pt x="17" y="153"/>
                    </a:lnTo>
                    <a:lnTo>
                      <a:pt x="0" y="124"/>
                    </a:lnTo>
                    <a:lnTo>
                      <a:pt x="71" y="84"/>
                    </a:lnTo>
                    <a:lnTo>
                      <a:pt x="71" y="0"/>
                    </a:lnTo>
                    <a:lnTo>
                      <a:pt x="106" y="0"/>
                    </a:lnTo>
                    <a:lnTo>
                      <a:pt x="106" y="84"/>
                    </a:lnTo>
                    <a:lnTo>
                      <a:pt x="178" y="124"/>
                    </a:lnTo>
                    <a:lnTo>
                      <a:pt x="160" y="153"/>
                    </a:lnTo>
                    <a:lnTo>
                      <a:pt x="89" y="113"/>
                    </a:lnTo>
                    <a:lnTo>
                      <a:pt x="89" y="113"/>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Calibri"/>
                </a:endParaRPr>
              </a:p>
            </p:txBody>
          </p:sp>
          <p:sp>
            <p:nvSpPr>
              <p:cNvPr id="106" name="Textfeld 13">
                <a:extLst>
                  <a:ext uri="{FF2B5EF4-FFF2-40B4-BE49-F238E27FC236}">
                    <a16:creationId xmlns:a16="http://schemas.microsoft.com/office/drawing/2014/main" id="{6F675885-F3A6-4376-8DE8-65898045E234}"/>
                  </a:ext>
                </a:extLst>
              </p:cNvPr>
              <p:cNvSpPr txBox="1"/>
              <p:nvPr/>
            </p:nvSpPr>
            <p:spPr>
              <a:xfrm>
                <a:off x="823586" y="2077776"/>
                <a:ext cx="1800200" cy="360000"/>
              </a:xfrm>
              <a:prstGeom prst="rect">
                <a:avLst/>
              </a:prstGeom>
              <a:noFill/>
            </p:spPr>
            <p:txBody>
              <a:bodyPr wrap="square" lIns="36000" tIns="36000" rIns="36000" bIns="36000" rtlCol="0" anchor="ctr" anchorCtr="0">
                <a:noAutofit/>
              </a:bodyPr>
              <a:lstStyle>
                <a:defPPr>
                  <a:defRPr lang="en-US"/>
                </a:defPPr>
                <a:lvl1pPr>
                  <a:lnSpc>
                    <a:spcPts val="3500"/>
                  </a:lnSpc>
                  <a:defRPr sz="2800">
                    <a:solidFill>
                      <a:srgbClr val="00338D"/>
                    </a:solidFill>
                    <a:latin typeface="KPMG Light" panose="020B0403030202040204" pitchFamily="34" charset="0"/>
                    <a:cs typeface="Univers for KPMG"/>
                  </a:defRPr>
                </a:lvl1pPr>
              </a:lstStyle>
              <a:p>
                <a:pPr marL="0" marR="0" lvl="0" indent="0" defTabSz="914400" eaLnBrk="1" fontAlgn="auto" latinLnBrk="0" hangingPunct="1">
                  <a:lnSpc>
                    <a:spcPts val="3500"/>
                  </a:lnSpc>
                  <a:spcBef>
                    <a:spcPts val="0"/>
                  </a:spcBef>
                  <a:spcAft>
                    <a:spcPts val="0"/>
                  </a:spcAft>
                  <a:buClrTx/>
                  <a:buSzTx/>
                  <a:buFontTx/>
                  <a:buNone/>
                  <a:tabLst/>
                  <a:defRPr/>
                </a:pPr>
                <a:r>
                  <a:rPr lang="de-DE" sz="1200" b="1" kern="0" dirty="0">
                    <a:solidFill>
                      <a:srgbClr val="FF0000"/>
                    </a:solidFill>
                    <a:latin typeface="+mj-lt"/>
                    <a:sym typeface="Webdings" pitchFamily="18" charset="2"/>
                  </a:rPr>
                  <a:t>Konsequenzen</a:t>
                </a:r>
                <a:endParaRPr kumimoji="0" lang="de-DE" sz="1200" b="1" i="0" u="none" strike="noStrike" kern="0" cap="none" spc="0" normalizeH="0" baseline="0" noProof="0" dirty="0">
                  <a:ln>
                    <a:noFill/>
                  </a:ln>
                  <a:solidFill>
                    <a:srgbClr val="FF0000"/>
                  </a:solidFill>
                  <a:effectLst/>
                  <a:uLnTx/>
                  <a:uFillTx/>
                  <a:latin typeface="+mj-lt"/>
                  <a:sym typeface="Webdings" pitchFamily="18" charset="2"/>
                </a:endParaRPr>
              </a:p>
            </p:txBody>
          </p:sp>
        </p:grpSp>
      </p:grpSp>
      <p:sp>
        <p:nvSpPr>
          <p:cNvPr id="4" name="Textfeld 3">
            <a:extLst>
              <a:ext uri="{FF2B5EF4-FFF2-40B4-BE49-F238E27FC236}">
                <a16:creationId xmlns:a16="http://schemas.microsoft.com/office/drawing/2014/main" id="{6899D19F-FFD9-4713-90F9-2B146A6E0276}"/>
              </a:ext>
            </a:extLst>
          </p:cNvPr>
          <p:cNvSpPr txBox="1"/>
          <p:nvPr/>
        </p:nvSpPr>
        <p:spPr>
          <a:xfrm>
            <a:off x="1265006" y="3427805"/>
            <a:ext cx="3101377" cy="1272983"/>
          </a:xfrm>
          <a:prstGeom prst="rect">
            <a:avLst/>
          </a:prstGeom>
          <a:noFill/>
        </p:spPr>
        <p:txBody>
          <a:bodyPr wrap="square" lIns="0" tIns="0" rIns="0" bIns="0" rtlCol="0">
            <a:noAutofit/>
          </a:bodyPr>
          <a:lstStyle/>
          <a:p>
            <a:pPr marL="171450" indent="-171450">
              <a:spcBef>
                <a:spcPts val="0"/>
              </a:spcBef>
              <a:spcAft>
                <a:spcPts val="0"/>
              </a:spcAft>
              <a:buFont typeface="Arial" panose="020B0604020202020204" pitchFamily="34" charset="0"/>
              <a:buChar char="•"/>
            </a:pPr>
            <a:r>
              <a:rPr lang="de-DE" sz="1200" kern="0" dirty="0">
                <a:cs typeface="Arial" panose="020B0604020202020204" pitchFamily="34" charset="0"/>
              </a:rPr>
              <a:t>Gemeinsame Öffentlichkeitsarbeit</a:t>
            </a:r>
          </a:p>
          <a:p>
            <a:pPr marL="171450" indent="-171450">
              <a:spcBef>
                <a:spcPts val="0"/>
              </a:spcBef>
              <a:spcAft>
                <a:spcPts val="0"/>
              </a:spcAft>
              <a:buFont typeface="Arial" panose="020B0604020202020204" pitchFamily="34" charset="0"/>
              <a:buChar char="•"/>
            </a:pPr>
            <a:r>
              <a:rPr lang="de-DE" sz="1200" kern="0" dirty="0">
                <a:cs typeface="Arial" panose="020B0604020202020204" pitchFamily="34" charset="0"/>
              </a:rPr>
              <a:t>Logo-/ und Referenznutzung</a:t>
            </a:r>
          </a:p>
          <a:p>
            <a:pPr marL="171450" indent="-171450">
              <a:spcBef>
                <a:spcPts val="0"/>
              </a:spcBef>
              <a:spcAft>
                <a:spcPts val="0"/>
              </a:spcAft>
              <a:buFont typeface="Arial" panose="020B0604020202020204" pitchFamily="34" charset="0"/>
              <a:buChar char="•"/>
            </a:pPr>
            <a:r>
              <a:rPr lang="de-DE" sz="1200" kern="0" dirty="0">
                <a:cs typeface="Arial" panose="020B0604020202020204" pitchFamily="34" charset="0"/>
              </a:rPr>
              <a:t>Strategieworkshops Lieferantentage</a:t>
            </a:r>
          </a:p>
          <a:p>
            <a:pPr marL="171450" indent="-171450">
              <a:spcBef>
                <a:spcPts val="0"/>
              </a:spcBef>
              <a:spcAft>
                <a:spcPts val="0"/>
              </a:spcAft>
              <a:buFont typeface="Arial" panose="020B0604020202020204" pitchFamily="34" charset="0"/>
              <a:buChar char="•"/>
            </a:pPr>
            <a:r>
              <a:rPr lang="de-DE" sz="1200" kern="0" dirty="0">
                <a:cs typeface="Arial" panose="020B0604020202020204" pitchFamily="34" charset="0"/>
              </a:rPr>
              <a:t>Steuerung Teilnahme an beschränkten Ausschreibungen </a:t>
            </a:r>
          </a:p>
          <a:p>
            <a:pPr marL="171450" indent="-171450">
              <a:spcBef>
                <a:spcPts val="0"/>
              </a:spcBef>
              <a:spcAft>
                <a:spcPts val="0"/>
              </a:spcAft>
              <a:buFont typeface="Arial" panose="020B0604020202020204" pitchFamily="34" charset="0"/>
              <a:buChar char="•"/>
            </a:pPr>
            <a:r>
              <a:rPr lang="de-DE" sz="1200" kern="0" dirty="0">
                <a:cs typeface="Arial" panose="020B0604020202020204" pitchFamily="34" charset="0"/>
              </a:rPr>
              <a:t>Steuerung Abrufverhalten  RV+QS</a:t>
            </a:r>
          </a:p>
          <a:p>
            <a:pPr marL="171450" indent="-171450">
              <a:spcBef>
                <a:spcPts val="0"/>
              </a:spcBef>
              <a:spcAft>
                <a:spcPts val="0"/>
              </a:spcAft>
              <a:buFont typeface="Arial" panose="020B0604020202020204" pitchFamily="34" charset="0"/>
              <a:buChar char="•"/>
            </a:pPr>
            <a:endParaRPr lang="de-DE" sz="1200" kern="0" dirty="0">
              <a:solidFill>
                <a:srgbClr val="00338D"/>
              </a:solidFill>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de-DE" sz="1200" kern="0" dirty="0">
              <a:solidFill>
                <a:srgbClr val="00338D"/>
              </a:solidFill>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de-DE" sz="1200" dirty="0">
              <a:latin typeface="+mn-lt"/>
              <a:ea typeface="Allianz Sans" pitchFamily="50" charset="0"/>
            </a:endParaRPr>
          </a:p>
        </p:txBody>
      </p:sp>
      <p:sp>
        <p:nvSpPr>
          <p:cNvPr id="107" name="Textfeld 106">
            <a:extLst>
              <a:ext uri="{FF2B5EF4-FFF2-40B4-BE49-F238E27FC236}">
                <a16:creationId xmlns:a16="http://schemas.microsoft.com/office/drawing/2014/main" id="{77F42755-6EBF-4B40-BA3A-775A2023CC33}"/>
              </a:ext>
            </a:extLst>
          </p:cNvPr>
          <p:cNvSpPr txBox="1"/>
          <p:nvPr/>
        </p:nvSpPr>
        <p:spPr>
          <a:xfrm>
            <a:off x="6299724" y="3482489"/>
            <a:ext cx="2955802" cy="780626"/>
          </a:xfrm>
          <a:prstGeom prst="rect">
            <a:avLst/>
          </a:prstGeom>
          <a:noFill/>
        </p:spPr>
        <p:txBody>
          <a:bodyPr wrap="square" lIns="0" tIns="0" rIns="0" bIns="0" rtlCol="0">
            <a:noAutofit/>
          </a:bodyPr>
          <a:lstStyle/>
          <a:p>
            <a:pPr marL="171450" lvl="1" indent="-171450" defTabSz="895246">
              <a:spcBef>
                <a:spcPts val="0"/>
              </a:spcBef>
              <a:spcAft>
                <a:spcPts val="0"/>
              </a:spcAft>
              <a:buClr>
                <a:srgbClr val="58595B"/>
              </a:buClr>
              <a:buSzPct val="90000"/>
              <a:buFont typeface="Arial" panose="020B0604020202020204" pitchFamily="34" charset="0"/>
              <a:buChar char="•"/>
              <a:defRPr/>
            </a:pPr>
            <a:r>
              <a:rPr lang="de-DE" sz="1200" kern="0" dirty="0">
                <a:cs typeface="Arial" panose="020B0604020202020204" pitchFamily="34" charset="0"/>
              </a:rPr>
              <a:t>Steuerung vergaberechtlicher/ vertraglicher Konsequenzen</a:t>
            </a:r>
          </a:p>
          <a:p>
            <a:pPr marL="171450" lvl="1" indent="-171450" defTabSz="895246">
              <a:spcBef>
                <a:spcPts val="0"/>
              </a:spcBef>
              <a:spcAft>
                <a:spcPts val="0"/>
              </a:spcAft>
              <a:buClr>
                <a:srgbClr val="58595B"/>
              </a:buClr>
              <a:buSzPct val="90000"/>
              <a:buFont typeface="Arial" panose="020B0604020202020204" pitchFamily="34" charset="0"/>
              <a:buChar char="•"/>
              <a:defRPr/>
            </a:pPr>
            <a:r>
              <a:rPr lang="de-DE" sz="1200" kern="0" dirty="0">
                <a:cs typeface="Arial" panose="020B0604020202020204" pitchFamily="34" charset="0"/>
              </a:rPr>
              <a:t>Steuerung Teilnahme an beschränkten Ausschreibungen </a:t>
            </a:r>
          </a:p>
          <a:p>
            <a:pPr marL="171450" lvl="1" indent="-171450" defTabSz="895246">
              <a:spcBef>
                <a:spcPts val="0"/>
              </a:spcBef>
              <a:spcAft>
                <a:spcPts val="0"/>
              </a:spcAft>
              <a:buClr>
                <a:srgbClr val="58595B"/>
              </a:buClr>
              <a:buSzPct val="90000"/>
              <a:buFont typeface="Arial" panose="020B0604020202020204" pitchFamily="34" charset="0"/>
              <a:buChar char="•"/>
              <a:defRPr/>
            </a:pPr>
            <a:r>
              <a:rPr lang="de-DE" sz="1200" kern="0" dirty="0">
                <a:cs typeface="Arial" panose="020B0604020202020204" pitchFamily="34" charset="0"/>
              </a:rPr>
              <a:t>Steuerung Abrufverhalten  RV+QS</a:t>
            </a:r>
            <a:endParaRPr lang="de-DE" sz="1200" kern="0" dirty="0">
              <a:solidFill>
                <a:srgbClr val="00338D"/>
              </a:solidFill>
              <a:cs typeface="Arial" panose="020B0604020202020204" pitchFamily="34" charset="0"/>
            </a:endParaRPr>
          </a:p>
          <a:p>
            <a:pPr marL="207450" lvl="1" indent="-171450" defTabSz="895246">
              <a:spcBef>
                <a:spcPts val="600"/>
              </a:spcBef>
              <a:spcAft>
                <a:spcPts val="300"/>
              </a:spcAft>
              <a:buClr>
                <a:srgbClr val="58595B"/>
              </a:buClr>
              <a:buSzPct val="90000"/>
              <a:buFont typeface="Arial" panose="020B0604020202020204" pitchFamily="34" charset="0"/>
              <a:buChar char="•"/>
              <a:defRPr/>
            </a:pPr>
            <a:endParaRPr lang="de-DE" sz="1200" kern="0" dirty="0">
              <a:solidFill>
                <a:srgbClr val="00338D"/>
              </a:solidFill>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de-DE" sz="1200" dirty="0">
              <a:latin typeface="+mn-lt"/>
              <a:ea typeface="Allianz Sans" pitchFamily="50" charset="0"/>
            </a:endParaRPr>
          </a:p>
        </p:txBody>
      </p:sp>
      <p:sp>
        <p:nvSpPr>
          <p:cNvPr id="112" name="Textfeld 111">
            <a:extLst>
              <a:ext uri="{FF2B5EF4-FFF2-40B4-BE49-F238E27FC236}">
                <a16:creationId xmlns:a16="http://schemas.microsoft.com/office/drawing/2014/main" id="{FA946665-D829-4E47-B903-997C58DF058F}"/>
              </a:ext>
            </a:extLst>
          </p:cNvPr>
          <p:cNvSpPr txBox="1"/>
          <p:nvPr/>
        </p:nvSpPr>
        <p:spPr>
          <a:xfrm>
            <a:off x="3543709" y="2359636"/>
            <a:ext cx="2955802" cy="780626"/>
          </a:xfrm>
          <a:prstGeom prst="rect">
            <a:avLst/>
          </a:prstGeom>
          <a:noFill/>
        </p:spPr>
        <p:txBody>
          <a:bodyPr wrap="square" lIns="0" tIns="0" rIns="0" bIns="0" rtlCol="0">
            <a:noAutofit/>
          </a:bodyPr>
          <a:lstStyle/>
          <a:p>
            <a:pPr marL="171450" lvl="1" indent="-171450" defTabSz="895246">
              <a:spcBef>
                <a:spcPts val="0"/>
              </a:spcBef>
              <a:spcAft>
                <a:spcPts val="0"/>
              </a:spcAft>
              <a:buClr>
                <a:srgbClr val="58595B"/>
              </a:buClr>
              <a:buSzPct val="90000"/>
              <a:buFont typeface="Arial" panose="020B0604020202020204" pitchFamily="34" charset="0"/>
              <a:buChar char="•"/>
              <a:defRPr/>
            </a:pPr>
            <a:r>
              <a:rPr lang="de-DE" sz="1200" kern="0" dirty="0">
                <a:cs typeface="Arial" panose="020B0604020202020204" pitchFamily="34" charset="0"/>
              </a:rPr>
              <a:t>Lieferantengespräche</a:t>
            </a:r>
          </a:p>
          <a:p>
            <a:pPr marL="171450" lvl="1" indent="-171450" defTabSz="895246">
              <a:spcBef>
                <a:spcPts val="0"/>
              </a:spcBef>
              <a:spcAft>
                <a:spcPts val="0"/>
              </a:spcAft>
              <a:buClr>
                <a:srgbClr val="58595B"/>
              </a:buClr>
              <a:buSzPct val="90000"/>
              <a:buFont typeface="Arial" panose="020B0604020202020204" pitchFamily="34" charset="0"/>
              <a:buChar char="•"/>
              <a:defRPr/>
            </a:pPr>
            <a:r>
              <a:rPr lang="de-DE" sz="1200" kern="0" dirty="0">
                <a:cs typeface="Arial" panose="020B0604020202020204" pitchFamily="34" charset="0"/>
              </a:rPr>
              <a:t>Feedbackumfrage</a:t>
            </a:r>
          </a:p>
          <a:p>
            <a:pPr marL="171450" lvl="1" indent="-171450" defTabSz="895246">
              <a:spcBef>
                <a:spcPts val="0"/>
              </a:spcBef>
              <a:spcAft>
                <a:spcPts val="0"/>
              </a:spcAft>
              <a:buClr>
                <a:srgbClr val="58595B"/>
              </a:buClr>
              <a:buSzPct val="90000"/>
              <a:buFont typeface="Arial" panose="020B0604020202020204" pitchFamily="34" charset="0"/>
              <a:buChar char="•"/>
              <a:defRPr/>
            </a:pPr>
            <a:r>
              <a:rPr lang="de-DE" sz="1200" kern="0" dirty="0">
                <a:cs typeface="Arial" panose="020B0604020202020204" pitchFamily="34" charset="0"/>
              </a:rPr>
              <a:t>Strategische Partnerschaften</a:t>
            </a:r>
          </a:p>
        </p:txBody>
      </p:sp>
      <p:sp>
        <p:nvSpPr>
          <p:cNvPr id="114" name="Textfeld 113">
            <a:extLst>
              <a:ext uri="{FF2B5EF4-FFF2-40B4-BE49-F238E27FC236}">
                <a16:creationId xmlns:a16="http://schemas.microsoft.com/office/drawing/2014/main" id="{920C99B2-8A40-456F-8553-482CEAA1C4E8}"/>
              </a:ext>
            </a:extLst>
          </p:cNvPr>
          <p:cNvSpPr txBox="1"/>
          <p:nvPr/>
        </p:nvSpPr>
        <p:spPr>
          <a:xfrm>
            <a:off x="3959664" y="1108278"/>
            <a:ext cx="2955802" cy="780626"/>
          </a:xfrm>
          <a:prstGeom prst="rect">
            <a:avLst/>
          </a:prstGeom>
          <a:noFill/>
        </p:spPr>
        <p:txBody>
          <a:bodyPr wrap="square" lIns="0" tIns="0" rIns="0" bIns="0" rtlCol="0">
            <a:noAutofit/>
          </a:bodyPr>
          <a:lstStyle/>
          <a:p>
            <a:pPr marL="171450" lvl="1" indent="-171450" defTabSz="895246">
              <a:spcBef>
                <a:spcPts val="0"/>
              </a:spcBef>
              <a:spcAft>
                <a:spcPts val="0"/>
              </a:spcAft>
              <a:buClr>
                <a:srgbClr val="58595B"/>
              </a:buClr>
              <a:buSzPct val="90000"/>
              <a:buFont typeface="Arial" panose="020B0604020202020204" pitchFamily="34" charset="0"/>
              <a:buChar char="•"/>
              <a:defRPr/>
            </a:pPr>
            <a:r>
              <a:rPr lang="de-DE" sz="1200" kern="0" dirty="0">
                <a:cs typeface="Arial" panose="020B0604020202020204" pitchFamily="34" charset="0"/>
              </a:rPr>
              <a:t>Unterstützungsleistung</a:t>
            </a:r>
          </a:p>
        </p:txBody>
      </p:sp>
      <p:sp>
        <p:nvSpPr>
          <p:cNvPr id="116" name="Textfeld 115">
            <a:extLst>
              <a:ext uri="{FF2B5EF4-FFF2-40B4-BE49-F238E27FC236}">
                <a16:creationId xmlns:a16="http://schemas.microsoft.com/office/drawing/2014/main" id="{052F92F8-1A3E-4F6A-93EB-8742180E0DB4}"/>
              </a:ext>
            </a:extLst>
          </p:cNvPr>
          <p:cNvSpPr txBox="1"/>
          <p:nvPr/>
        </p:nvSpPr>
        <p:spPr>
          <a:xfrm>
            <a:off x="6693289" y="1903925"/>
            <a:ext cx="2393430" cy="780626"/>
          </a:xfrm>
          <a:prstGeom prst="rect">
            <a:avLst/>
          </a:prstGeom>
          <a:noFill/>
        </p:spPr>
        <p:txBody>
          <a:bodyPr wrap="square" lIns="0" tIns="0" rIns="0" bIns="0" rtlCol="0">
            <a:noAutofit/>
          </a:bodyPr>
          <a:lstStyle/>
          <a:p>
            <a:pPr marL="171450" lvl="1" indent="-171450" defTabSz="895246">
              <a:spcBef>
                <a:spcPts val="0"/>
              </a:spcBef>
              <a:spcAft>
                <a:spcPts val="0"/>
              </a:spcAft>
              <a:buClr>
                <a:srgbClr val="58595B"/>
              </a:buClr>
              <a:buSzPct val="90000"/>
              <a:buFont typeface="Arial" panose="020B0604020202020204" pitchFamily="34" charset="0"/>
              <a:buChar char="•"/>
              <a:defRPr/>
            </a:pPr>
            <a:r>
              <a:rPr lang="de-DE" sz="1200" kern="0" dirty="0">
                <a:cs typeface="Arial" panose="020B0604020202020204" pitchFamily="34" charset="0"/>
              </a:rPr>
              <a:t>Verbesserungsmaßnahmen vereinbaren</a:t>
            </a:r>
          </a:p>
        </p:txBody>
      </p:sp>
      <p:sp>
        <p:nvSpPr>
          <p:cNvPr id="117" name="Textfeld 116">
            <a:extLst>
              <a:ext uri="{FF2B5EF4-FFF2-40B4-BE49-F238E27FC236}">
                <a16:creationId xmlns:a16="http://schemas.microsoft.com/office/drawing/2014/main" id="{1F4C829F-DDC4-4421-95CB-15E28C6069E8}"/>
              </a:ext>
            </a:extLst>
          </p:cNvPr>
          <p:cNvSpPr txBox="1"/>
          <p:nvPr/>
        </p:nvSpPr>
        <p:spPr>
          <a:xfrm>
            <a:off x="788916" y="1822429"/>
            <a:ext cx="2314127" cy="780626"/>
          </a:xfrm>
          <a:prstGeom prst="rect">
            <a:avLst/>
          </a:prstGeom>
          <a:noFill/>
        </p:spPr>
        <p:txBody>
          <a:bodyPr wrap="square" lIns="0" tIns="0" rIns="0" bIns="0" rtlCol="0">
            <a:noAutofit/>
          </a:bodyPr>
          <a:lstStyle/>
          <a:p>
            <a:pPr marL="171450" lvl="1" indent="-171450" defTabSz="895246">
              <a:spcBef>
                <a:spcPts val="0"/>
              </a:spcBef>
              <a:spcAft>
                <a:spcPts val="0"/>
              </a:spcAft>
              <a:buClr>
                <a:srgbClr val="58595B"/>
              </a:buClr>
              <a:buSzPct val="90000"/>
              <a:buFont typeface="Arial" panose="020B0604020202020204" pitchFamily="34" charset="0"/>
              <a:buChar char="•"/>
              <a:defRPr/>
            </a:pPr>
            <a:r>
              <a:rPr lang="de-DE" sz="1200" kern="0" dirty="0">
                <a:cs typeface="Arial" panose="020B0604020202020204" pitchFamily="34" charset="0"/>
              </a:rPr>
              <a:t>Alternativlösungen identifizieren</a:t>
            </a:r>
          </a:p>
          <a:p>
            <a:pPr marL="0" lvl="1" defTabSz="895246">
              <a:spcBef>
                <a:spcPts val="0"/>
              </a:spcBef>
              <a:spcAft>
                <a:spcPts val="0"/>
              </a:spcAft>
              <a:buClr>
                <a:srgbClr val="58595B"/>
              </a:buClr>
              <a:buSzPct val="90000"/>
              <a:defRPr/>
            </a:pPr>
            <a:r>
              <a:rPr lang="de-DE" sz="1200" kern="0" dirty="0">
                <a:cs typeface="Arial" panose="020B0604020202020204" pitchFamily="34" charset="0"/>
              </a:rPr>
              <a:t>    (Produkt/ Leistung + Lieferant)</a:t>
            </a:r>
          </a:p>
        </p:txBody>
      </p:sp>
      <p:sp>
        <p:nvSpPr>
          <p:cNvPr id="3" name="Ellipse 2">
            <a:extLst>
              <a:ext uri="{FF2B5EF4-FFF2-40B4-BE49-F238E27FC236}">
                <a16:creationId xmlns:a16="http://schemas.microsoft.com/office/drawing/2014/main" id="{B50150B8-1B9F-4D8B-B08B-4DA84F7CBA8F}"/>
              </a:ext>
            </a:extLst>
          </p:cNvPr>
          <p:cNvSpPr/>
          <p:nvPr/>
        </p:nvSpPr>
        <p:spPr bwMode="auto">
          <a:xfrm>
            <a:off x="3089828" y="1747678"/>
            <a:ext cx="2955802" cy="1453214"/>
          </a:xfrm>
          <a:prstGeom prst="ellipse">
            <a:avLst/>
          </a:prstGeom>
          <a:noFill/>
          <a:ln w="6350" cap="flat" cmpd="sng" algn="ctr">
            <a:solidFill>
              <a:srgbClr val="002060"/>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3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961000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BB48662-1FED-42F3-9ACA-3F7FA102E96F}"/>
              </a:ext>
            </a:extLst>
          </p:cNvPr>
          <p:cNvPicPr>
            <a:picLocks noChangeAspect="1"/>
          </p:cNvPicPr>
          <p:nvPr/>
        </p:nvPicPr>
        <p:blipFill>
          <a:blip r:embed="rId2"/>
          <a:stretch>
            <a:fillRect/>
          </a:stretch>
        </p:blipFill>
        <p:spPr>
          <a:xfrm>
            <a:off x="0" y="0"/>
            <a:ext cx="9150921" cy="3742484"/>
          </a:xfrm>
          <a:prstGeom prst="rect">
            <a:avLst/>
          </a:prstGeom>
        </p:spPr>
      </p:pic>
      <p:sp>
        <p:nvSpPr>
          <p:cNvPr id="5" name="Foliennummernplatzhalter 4"/>
          <p:cNvSpPr>
            <a:spLocks noGrp="1"/>
          </p:cNvSpPr>
          <p:nvPr>
            <p:ph type="sldNum" sz="quarter" idx="16"/>
          </p:nvPr>
        </p:nvSpPr>
        <p:spPr/>
        <p:txBody>
          <a:bodyPr/>
          <a:lstStyle/>
          <a:p>
            <a:fld id="{C63C361D-6D9E-4F98-8831-48736655B334}" type="slidenum">
              <a:rPr lang="en-US" smtClean="0"/>
              <a:pPr/>
              <a:t>14</a:t>
            </a:fld>
            <a:endParaRPr lang="en-US" dirty="0"/>
          </a:p>
        </p:txBody>
      </p:sp>
      <p:sp>
        <p:nvSpPr>
          <p:cNvPr id="8" name="Rechteck 7">
            <a:extLst>
              <a:ext uri="{FF2B5EF4-FFF2-40B4-BE49-F238E27FC236}">
                <a16:creationId xmlns:a16="http://schemas.microsoft.com/office/drawing/2014/main" id="{2991FA9A-5E77-4454-A21E-0809745FC615}"/>
              </a:ext>
            </a:extLst>
          </p:cNvPr>
          <p:cNvSpPr/>
          <p:nvPr/>
        </p:nvSpPr>
        <p:spPr bwMode="auto">
          <a:xfrm>
            <a:off x="-14676" y="3743608"/>
            <a:ext cx="9158670" cy="1399892"/>
          </a:xfrm>
          <a:prstGeom prst="rect">
            <a:avLst/>
          </a:prstGeom>
          <a:solidFill>
            <a:srgbClr val="002C57"/>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9" name="Bild 13">
            <a:extLst>
              <a:ext uri="{FF2B5EF4-FFF2-40B4-BE49-F238E27FC236}">
                <a16:creationId xmlns:a16="http://schemas.microsoft.com/office/drawing/2014/main" id="{4294CE53-D15B-4C81-878E-EB6579DA38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856"/>
          <a:stretch/>
        </p:blipFill>
        <p:spPr>
          <a:xfrm>
            <a:off x="-7749" y="3582878"/>
            <a:ext cx="1360244" cy="297000"/>
          </a:xfrm>
          <a:prstGeom prst="rect">
            <a:avLst/>
          </a:prstGeom>
        </p:spPr>
      </p:pic>
      <p:sp>
        <p:nvSpPr>
          <p:cNvPr id="10" name="Rechteck 9">
            <a:extLst>
              <a:ext uri="{FF2B5EF4-FFF2-40B4-BE49-F238E27FC236}">
                <a16:creationId xmlns:a16="http://schemas.microsoft.com/office/drawing/2014/main" id="{D5505294-1B41-48E0-9F66-60D12A9F129C}"/>
              </a:ext>
            </a:extLst>
          </p:cNvPr>
          <p:cNvSpPr/>
          <p:nvPr/>
        </p:nvSpPr>
        <p:spPr bwMode="auto">
          <a:xfrm>
            <a:off x="7991862" y="149754"/>
            <a:ext cx="1152138" cy="521208"/>
          </a:xfrm>
          <a:prstGeom prst="rect">
            <a:avLst/>
          </a:prstGeom>
          <a:solidFill>
            <a:schemeClr val="bg1"/>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11" name="Bild 16">
            <a:extLst>
              <a:ext uri="{FF2B5EF4-FFF2-40B4-BE49-F238E27FC236}">
                <a16:creationId xmlns:a16="http://schemas.microsoft.com/office/drawing/2014/main" id="{204A5838-4DE1-408A-8CB1-BE236B4D50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4135" y="245285"/>
            <a:ext cx="767592" cy="330147"/>
          </a:xfrm>
          <a:prstGeom prst="rect">
            <a:avLst/>
          </a:prstGeom>
        </p:spPr>
      </p:pic>
      <p:sp>
        <p:nvSpPr>
          <p:cNvPr id="12" name="Inhaltsplatzhalter 16">
            <a:extLst>
              <a:ext uri="{FF2B5EF4-FFF2-40B4-BE49-F238E27FC236}">
                <a16:creationId xmlns:a16="http://schemas.microsoft.com/office/drawing/2014/main" id="{8066D1E9-810A-4775-B904-3F19CC133B12}"/>
              </a:ext>
            </a:extLst>
          </p:cNvPr>
          <p:cNvSpPr txBox="1">
            <a:spLocks/>
          </p:cNvSpPr>
          <p:nvPr/>
        </p:nvSpPr>
        <p:spPr>
          <a:xfrm>
            <a:off x="1104919" y="704181"/>
            <a:ext cx="1152138" cy="524933"/>
          </a:xfrm>
          <a:prstGeom prst="rect">
            <a:avLst/>
          </a:prstGeom>
          <a:solidFill>
            <a:schemeClr val="bg1"/>
          </a:solidFill>
        </p:spPr>
        <p:txBody>
          <a:bodyPr anchor="ctr"/>
          <a:lstStyle>
            <a:lvl1pPr marL="176213" indent="-176213" algn="l" rtl="0" eaLnBrk="1" fontAlgn="base" hangingPunct="1">
              <a:lnSpc>
                <a:spcPct val="120000"/>
              </a:lnSpc>
              <a:spcBef>
                <a:spcPct val="0"/>
              </a:spcBef>
              <a:spcAft>
                <a:spcPct val="0"/>
              </a:spcAft>
              <a:buClr>
                <a:schemeClr val="bg2"/>
              </a:buClr>
              <a:buFont typeface="Arial" pitchFamily="34" charset="0"/>
              <a:buNone/>
              <a:defRPr sz="2000" b="1" baseline="0">
                <a:solidFill>
                  <a:schemeClr val="tx1"/>
                </a:solidFill>
                <a:latin typeface="+mj-lt"/>
                <a:ea typeface="+mn-ea"/>
                <a:cs typeface="+mn-cs"/>
              </a:defRPr>
            </a:lvl1pPr>
            <a:lvl2pPr marL="361950" indent="-185738" algn="l" rtl="0" eaLnBrk="1" fontAlgn="base" hangingPunct="1">
              <a:lnSpc>
                <a:spcPct val="120000"/>
              </a:lnSpc>
              <a:spcBef>
                <a:spcPct val="0"/>
              </a:spcBef>
              <a:spcAft>
                <a:spcPct val="0"/>
              </a:spcAft>
              <a:buClr>
                <a:schemeClr val="bg2"/>
              </a:buClr>
              <a:buNone/>
              <a:defRPr sz="2000" b="1">
                <a:solidFill>
                  <a:schemeClr val="tx1"/>
                </a:solidFill>
                <a:latin typeface="+mj-lt"/>
              </a:defRPr>
            </a:lvl2pPr>
            <a:lvl3pPr marL="536575"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3pPr>
            <a:lvl4pPr marL="719138" indent="-18256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4pPr>
            <a:lvl5pPr marL="896938" indent="-177800"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pPr lvl="1"/>
            <a:r>
              <a:rPr lang="de-DE" kern="0" dirty="0"/>
              <a:t>QS</a:t>
            </a:r>
          </a:p>
        </p:txBody>
      </p:sp>
      <p:sp>
        <p:nvSpPr>
          <p:cNvPr id="13" name="Inhaltsplatzhalter 16">
            <a:extLst>
              <a:ext uri="{FF2B5EF4-FFF2-40B4-BE49-F238E27FC236}">
                <a16:creationId xmlns:a16="http://schemas.microsoft.com/office/drawing/2014/main" id="{B8CAF8DF-6459-41B3-A08B-FC881D85790E}"/>
              </a:ext>
            </a:extLst>
          </p:cNvPr>
          <p:cNvSpPr txBox="1">
            <a:spLocks/>
          </p:cNvSpPr>
          <p:nvPr/>
        </p:nvSpPr>
        <p:spPr bwMode="auto">
          <a:xfrm>
            <a:off x="1684862" y="1143000"/>
            <a:ext cx="3235850" cy="524933"/>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176213" indent="-176213" algn="l" rtl="0" eaLnBrk="1" fontAlgn="base" hangingPunct="1">
              <a:lnSpc>
                <a:spcPct val="120000"/>
              </a:lnSpc>
              <a:spcBef>
                <a:spcPct val="0"/>
              </a:spcBef>
              <a:spcAft>
                <a:spcPct val="0"/>
              </a:spcAft>
              <a:buClr>
                <a:schemeClr val="bg2"/>
              </a:buClr>
              <a:buFont typeface="Arial" pitchFamily="34" charset="0"/>
              <a:buNone/>
              <a:defRPr sz="2000" b="1" baseline="0">
                <a:solidFill>
                  <a:schemeClr val="tx1"/>
                </a:solidFill>
                <a:latin typeface="+mj-lt"/>
                <a:ea typeface="+mn-ea"/>
                <a:cs typeface="+mn-cs"/>
              </a:defRPr>
            </a:lvl1pPr>
            <a:lvl2pPr marL="361950" indent="-185738" algn="l" rtl="0" eaLnBrk="1" fontAlgn="base" hangingPunct="1">
              <a:lnSpc>
                <a:spcPct val="120000"/>
              </a:lnSpc>
              <a:spcBef>
                <a:spcPct val="0"/>
              </a:spcBef>
              <a:spcAft>
                <a:spcPct val="0"/>
              </a:spcAft>
              <a:buClr>
                <a:schemeClr val="bg2"/>
              </a:buClr>
              <a:buNone/>
              <a:defRPr sz="2000" b="1">
                <a:solidFill>
                  <a:schemeClr val="bg1"/>
                </a:solidFill>
                <a:latin typeface="+mj-lt"/>
              </a:defRPr>
            </a:lvl2pPr>
            <a:lvl3pPr marL="536575"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3pPr>
            <a:lvl4pPr marL="719138" indent="-18256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4pPr>
            <a:lvl5pPr marL="896938" indent="-177800"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pPr lvl="1"/>
            <a:r>
              <a:rPr lang="de-DE" kern="0" dirty="0"/>
              <a:t>Qualifizierungssysteme</a:t>
            </a:r>
          </a:p>
        </p:txBody>
      </p:sp>
      <p:sp>
        <p:nvSpPr>
          <p:cNvPr id="14" name="Titel 1">
            <a:extLst>
              <a:ext uri="{FF2B5EF4-FFF2-40B4-BE49-F238E27FC236}">
                <a16:creationId xmlns:a16="http://schemas.microsoft.com/office/drawing/2014/main" id="{682BE5F9-7B8A-49F0-A2E4-236C9FC75477}"/>
              </a:ext>
            </a:extLst>
          </p:cNvPr>
          <p:cNvSpPr txBox="1">
            <a:spLocks/>
          </p:cNvSpPr>
          <p:nvPr/>
        </p:nvSpPr>
        <p:spPr>
          <a:xfrm>
            <a:off x="433389" y="3881002"/>
            <a:ext cx="8278812" cy="723899"/>
          </a:xfrm>
          <a:prstGeom prst="rect">
            <a:avLst/>
          </a:prstGeom>
        </p:spPr>
        <p:txBody>
          <a:bodyPr anchor="ctr"/>
          <a:lstStyle>
            <a:lvl1pPr algn="l" rtl="0" eaLnBrk="1" fontAlgn="base" hangingPunct="1">
              <a:spcBef>
                <a:spcPct val="0"/>
              </a:spcBef>
              <a:spcAft>
                <a:spcPct val="0"/>
              </a:spcAft>
              <a:defRPr sz="1400" b="1" spc="0" baseline="0">
                <a:solidFill>
                  <a:schemeClr val="bg1"/>
                </a:solidFill>
                <a:latin typeface="+mj-lt"/>
                <a:ea typeface="+mj-ea"/>
                <a:cs typeface="+mj-cs"/>
              </a:defRPr>
            </a:lvl1pPr>
            <a:lvl2pPr algn="l" rtl="0" eaLnBrk="1" fontAlgn="base" hangingPunct="1">
              <a:spcBef>
                <a:spcPct val="0"/>
              </a:spcBef>
              <a:spcAft>
                <a:spcPct val="0"/>
              </a:spcAft>
              <a:defRPr sz="1700">
                <a:solidFill>
                  <a:schemeClr val="bg2"/>
                </a:solidFill>
                <a:latin typeface="Arial" charset="0"/>
              </a:defRPr>
            </a:lvl2pPr>
            <a:lvl3pPr algn="l" rtl="0" eaLnBrk="1" fontAlgn="base" hangingPunct="1">
              <a:spcBef>
                <a:spcPct val="0"/>
              </a:spcBef>
              <a:spcAft>
                <a:spcPct val="0"/>
              </a:spcAft>
              <a:defRPr sz="1700">
                <a:solidFill>
                  <a:schemeClr val="bg2"/>
                </a:solidFill>
                <a:latin typeface="Arial" charset="0"/>
              </a:defRPr>
            </a:lvl3pPr>
            <a:lvl4pPr algn="l" rtl="0" eaLnBrk="1" fontAlgn="base" hangingPunct="1">
              <a:spcBef>
                <a:spcPct val="0"/>
              </a:spcBef>
              <a:spcAft>
                <a:spcPct val="0"/>
              </a:spcAft>
              <a:defRPr sz="1700">
                <a:solidFill>
                  <a:schemeClr val="bg2"/>
                </a:solidFill>
                <a:latin typeface="Arial" charset="0"/>
              </a:defRPr>
            </a:lvl4pPr>
            <a:lvl5pPr algn="l" rtl="0" eaLnBrk="1" fontAlgn="base" hangingPunct="1">
              <a:spcBef>
                <a:spcPct val="0"/>
              </a:spcBef>
              <a:spcAft>
                <a:spcPct val="0"/>
              </a:spcAft>
              <a:defRPr sz="1700">
                <a:solidFill>
                  <a:schemeClr val="bg2"/>
                </a:solidFill>
                <a:latin typeface="Arial" charset="0"/>
              </a:defRPr>
            </a:lvl5pPr>
            <a:lvl6pPr marL="457200" algn="l" rtl="0" eaLnBrk="1" fontAlgn="base" hangingPunct="1">
              <a:spcBef>
                <a:spcPct val="0"/>
              </a:spcBef>
              <a:spcAft>
                <a:spcPct val="0"/>
              </a:spcAft>
              <a:defRPr sz="2000">
                <a:solidFill>
                  <a:schemeClr val="tx2"/>
                </a:solidFill>
                <a:latin typeface="Arial" charset="0"/>
              </a:defRPr>
            </a:lvl6pPr>
            <a:lvl7pPr marL="914400" algn="l" rtl="0" eaLnBrk="1" fontAlgn="base" hangingPunct="1">
              <a:spcBef>
                <a:spcPct val="0"/>
              </a:spcBef>
              <a:spcAft>
                <a:spcPct val="0"/>
              </a:spcAft>
              <a:defRPr sz="2000">
                <a:solidFill>
                  <a:schemeClr val="tx2"/>
                </a:solidFill>
                <a:latin typeface="Arial" charset="0"/>
              </a:defRPr>
            </a:lvl7pPr>
            <a:lvl8pPr marL="1371600" algn="l" rtl="0" eaLnBrk="1" fontAlgn="base" hangingPunct="1">
              <a:spcBef>
                <a:spcPct val="0"/>
              </a:spcBef>
              <a:spcAft>
                <a:spcPct val="0"/>
              </a:spcAft>
              <a:defRPr sz="2000">
                <a:solidFill>
                  <a:schemeClr val="tx2"/>
                </a:solidFill>
                <a:latin typeface="Arial" charset="0"/>
              </a:defRPr>
            </a:lvl8pPr>
            <a:lvl9pPr marL="1828800" algn="l" rtl="0" eaLnBrk="1" fontAlgn="base" hangingPunct="1">
              <a:spcBef>
                <a:spcPct val="0"/>
              </a:spcBef>
              <a:spcAft>
                <a:spcPct val="0"/>
              </a:spcAft>
              <a:defRPr sz="2000">
                <a:solidFill>
                  <a:schemeClr val="tx2"/>
                </a:solidFill>
                <a:latin typeface="Arial" charset="0"/>
              </a:defRPr>
            </a:lvl9pPr>
          </a:lstStyle>
          <a:p>
            <a:r>
              <a:rPr lang="de-DE" dirty="0"/>
              <a:t>Qualifizierungssysteme bei der HPA</a:t>
            </a:r>
            <a:endParaRPr lang="de-DE" kern="0" dirty="0"/>
          </a:p>
        </p:txBody>
      </p:sp>
      <p:sp>
        <p:nvSpPr>
          <p:cNvPr id="16" name="Textplatzhalter 4">
            <a:extLst>
              <a:ext uri="{FF2B5EF4-FFF2-40B4-BE49-F238E27FC236}">
                <a16:creationId xmlns:a16="http://schemas.microsoft.com/office/drawing/2014/main" id="{017BCF95-8597-4C7A-9CDE-23204BED1929}"/>
              </a:ext>
            </a:extLst>
          </p:cNvPr>
          <p:cNvSpPr txBox="1">
            <a:spLocks/>
          </p:cNvSpPr>
          <p:nvPr/>
        </p:nvSpPr>
        <p:spPr>
          <a:xfrm>
            <a:off x="270014" y="4559760"/>
            <a:ext cx="8278812" cy="363538"/>
          </a:xfrm>
          <a:prstGeom prst="rect">
            <a:avLst/>
          </a:prstGeom>
        </p:spPr>
        <p:txBody>
          <a:bodyPr/>
          <a:lstStyle>
            <a:lvl1pPr marL="176213"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ea typeface="+mn-ea"/>
                <a:cs typeface="+mn-cs"/>
              </a:defRPr>
            </a:lvl1pPr>
            <a:lvl2pPr marL="361950" indent="-185738" algn="l" rtl="0" eaLnBrk="1" fontAlgn="base" hangingPunct="1">
              <a:lnSpc>
                <a:spcPct val="120000"/>
              </a:lnSpc>
              <a:spcBef>
                <a:spcPct val="0"/>
              </a:spcBef>
              <a:spcAft>
                <a:spcPct val="0"/>
              </a:spcAft>
              <a:buClr>
                <a:schemeClr val="bg2"/>
              </a:buClr>
              <a:buChar char="-"/>
              <a:defRPr sz="1300">
                <a:solidFill>
                  <a:srgbClr val="000000"/>
                </a:solidFill>
                <a:latin typeface="+mn-lt"/>
              </a:defRPr>
            </a:lvl2pPr>
            <a:lvl3pPr marL="536575"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3pPr>
            <a:lvl4pPr marL="719138" indent="-18256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4pPr>
            <a:lvl5pPr marL="896938" indent="-177800"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r>
              <a:rPr lang="de-DE" kern="0" dirty="0">
                <a:solidFill>
                  <a:schemeClr val="bg1"/>
                </a:solidFill>
              </a:rPr>
              <a:t>Hamburg Port Authority</a:t>
            </a:r>
          </a:p>
        </p:txBody>
      </p:sp>
    </p:spTree>
    <p:extLst>
      <p:ext uri="{BB962C8B-B14F-4D97-AF65-F5344CB8AC3E}">
        <p14:creationId xmlns:p14="http://schemas.microsoft.com/office/powerpoint/2010/main" val="4251250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9B855-2A56-44BE-9B8E-73384494EFBA}"/>
              </a:ext>
            </a:extLst>
          </p:cNvPr>
          <p:cNvSpPr>
            <a:spLocks noGrp="1"/>
          </p:cNvSpPr>
          <p:nvPr>
            <p:ph type="title"/>
          </p:nvPr>
        </p:nvSpPr>
        <p:spPr/>
        <p:txBody>
          <a:bodyPr/>
          <a:lstStyle/>
          <a:p>
            <a:r>
              <a:rPr lang="de-DE" sz="1800" b="1" kern="1200" dirty="0">
                <a:solidFill>
                  <a:schemeClr val="tx1"/>
                </a:solidFill>
                <a:latin typeface="+mn-lt"/>
                <a:ea typeface="+mn-ea"/>
                <a:cs typeface="+mn-cs"/>
              </a:rPr>
              <a:t>Qualifizierungssysteme gemäß §48 </a:t>
            </a:r>
            <a:r>
              <a:rPr lang="de-DE" sz="1800" b="1" kern="1200" dirty="0" err="1">
                <a:solidFill>
                  <a:schemeClr val="tx1"/>
                </a:solidFill>
                <a:latin typeface="+mn-lt"/>
                <a:ea typeface="+mn-ea"/>
                <a:cs typeface="+mn-cs"/>
              </a:rPr>
              <a:t>SektVO</a:t>
            </a:r>
            <a:endParaRPr lang="de-DE" sz="1800" b="1" kern="1200" dirty="0">
              <a:solidFill>
                <a:schemeClr val="tx1"/>
              </a:solidFill>
              <a:latin typeface="+mn-lt"/>
              <a:ea typeface="+mn-ea"/>
              <a:cs typeface="+mn-cs"/>
            </a:endParaRPr>
          </a:p>
        </p:txBody>
      </p:sp>
      <p:sp>
        <p:nvSpPr>
          <p:cNvPr id="5" name="Foliennummernplatzhalter 4">
            <a:extLst>
              <a:ext uri="{FF2B5EF4-FFF2-40B4-BE49-F238E27FC236}">
                <a16:creationId xmlns:a16="http://schemas.microsoft.com/office/drawing/2014/main" id="{D0B64AC6-DD04-4AF3-B285-A944B24C028E}"/>
              </a:ext>
            </a:extLst>
          </p:cNvPr>
          <p:cNvSpPr>
            <a:spLocks noGrp="1"/>
          </p:cNvSpPr>
          <p:nvPr>
            <p:ph type="sldNum" sz="quarter" idx="15"/>
          </p:nvPr>
        </p:nvSpPr>
        <p:spPr/>
        <p:txBody>
          <a:bodyPr/>
          <a:lstStyle/>
          <a:p>
            <a:fld id="{C63C361D-6D9E-4F98-8831-48736655B334}" type="slidenum">
              <a:rPr lang="en-US" smtClean="0"/>
              <a:pPr/>
              <a:t>15</a:t>
            </a:fld>
            <a:endParaRPr lang="en-US" dirty="0"/>
          </a:p>
        </p:txBody>
      </p:sp>
      <p:graphicFrame>
        <p:nvGraphicFramePr>
          <p:cNvPr id="3" name="Tabelle 3">
            <a:extLst>
              <a:ext uri="{FF2B5EF4-FFF2-40B4-BE49-F238E27FC236}">
                <a16:creationId xmlns:a16="http://schemas.microsoft.com/office/drawing/2014/main" id="{4E95B13B-D372-4FDF-8F6E-84B0454C5EAB}"/>
              </a:ext>
            </a:extLst>
          </p:cNvPr>
          <p:cNvGraphicFramePr>
            <a:graphicFrameLocks noGrp="1"/>
          </p:cNvGraphicFramePr>
          <p:nvPr>
            <p:extLst>
              <p:ext uri="{D42A27DB-BD31-4B8C-83A1-F6EECF244321}">
                <p14:modId xmlns:p14="http://schemas.microsoft.com/office/powerpoint/2010/main" val="2367728487"/>
              </p:ext>
            </p:extLst>
          </p:nvPr>
        </p:nvGraphicFramePr>
        <p:xfrm>
          <a:off x="401116" y="904764"/>
          <a:ext cx="7862512" cy="3624938"/>
        </p:xfrm>
        <a:graphic>
          <a:graphicData uri="http://schemas.openxmlformats.org/drawingml/2006/table">
            <a:tbl>
              <a:tblPr firstRow="1" bandRow="1">
                <a:tableStyleId>{073A0DAA-6AF3-43AB-8588-CEC1D06C72B9}</a:tableStyleId>
              </a:tblPr>
              <a:tblGrid>
                <a:gridCol w="7862512">
                  <a:extLst>
                    <a:ext uri="{9D8B030D-6E8A-4147-A177-3AD203B41FA5}">
                      <a16:colId xmlns:a16="http://schemas.microsoft.com/office/drawing/2014/main" val="1799598211"/>
                    </a:ext>
                  </a:extLst>
                </a:gridCol>
              </a:tblGrid>
              <a:tr h="483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bg1"/>
                          </a:solidFill>
                        </a:rPr>
                        <a:t>Grundlagen:</a:t>
                      </a:r>
                    </a:p>
                  </a:txBody>
                  <a:tcPr/>
                </a:tc>
                <a:extLst>
                  <a:ext uri="{0D108BD9-81ED-4DB2-BD59-A6C34878D82A}">
                    <a16:rowId xmlns:a16="http://schemas.microsoft.com/office/drawing/2014/main" val="2518310547"/>
                  </a:ext>
                </a:extLst>
              </a:tr>
              <a:tr h="63511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dk1"/>
                          </a:solidFill>
                        </a:rPr>
                        <a:t>HPA als </a:t>
                      </a:r>
                      <a:r>
                        <a:rPr lang="de-DE" sz="1600" b="1" dirty="0">
                          <a:solidFill>
                            <a:schemeClr val="dk1"/>
                          </a:solidFill>
                        </a:rPr>
                        <a:t>Sektorenauftraggeber </a:t>
                      </a:r>
                      <a:r>
                        <a:rPr lang="de-DE" sz="1600" b="0" dirty="0">
                          <a:solidFill>
                            <a:schemeClr val="dk1"/>
                          </a:solidFill>
                        </a:rPr>
                        <a:t>ist befugt Qualifizierungssysteme einzurichten und zu betreiben</a:t>
                      </a:r>
                      <a:endParaRPr lang="de-DE" sz="1600" b="1" dirty="0">
                        <a:solidFill>
                          <a:schemeClr val="dk1"/>
                        </a:solidFill>
                      </a:endParaRPr>
                    </a:p>
                  </a:txBody>
                  <a:tcPr/>
                </a:tc>
                <a:extLst>
                  <a:ext uri="{0D108BD9-81ED-4DB2-BD59-A6C34878D82A}">
                    <a16:rowId xmlns:a16="http://schemas.microsoft.com/office/drawing/2014/main" val="1525887196"/>
                  </a:ext>
                </a:extLst>
              </a:tr>
              <a:tr h="63511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1" dirty="0">
                          <a:solidFill>
                            <a:schemeClr val="dk1"/>
                          </a:solidFill>
                        </a:rPr>
                        <a:t>EU-weites Verfahren zur Eignungsfeststellung </a:t>
                      </a:r>
                      <a:r>
                        <a:rPr lang="de-DE" sz="1600" dirty="0">
                          <a:solidFill>
                            <a:schemeClr val="dk1"/>
                          </a:solidFill>
                        </a:rPr>
                        <a:t>für spezielle Leistungen mit festgelegten Eignungskriterien</a:t>
                      </a:r>
                    </a:p>
                  </a:txBody>
                  <a:tcPr/>
                </a:tc>
                <a:extLst>
                  <a:ext uri="{0D108BD9-81ED-4DB2-BD59-A6C34878D82A}">
                    <a16:rowId xmlns:a16="http://schemas.microsoft.com/office/drawing/2014/main" val="3690237912"/>
                  </a:ext>
                </a:extLst>
              </a:tr>
              <a:tr h="65125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1" dirty="0">
                          <a:solidFill>
                            <a:schemeClr val="dk1"/>
                          </a:solidFill>
                        </a:rPr>
                        <a:t>Einmalige Eignungsprüfung </a:t>
                      </a:r>
                      <a:r>
                        <a:rPr lang="de-DE" sz="1600" dirty="0">
                          <a:solidFill>
                            <a:schemeClr val="dk1"/>
                          </a:solidFill>
                        </a:rPr>
                        <a:t>des Unternehmen für </a:t>
                      </a:r>
                      <a:r>
                        <a:rPr lang="de-DE" sz="1600" b="1" dirty="0">
                          <a:solidFill>
                            <a:schemeClr val="dk1"/>
                          </a:solidFill>
                        </a:rPr>
                        <a:t>abgegrenzte Leistungen/ Leistungsbilder</a:t>
                      </a:r>
                      <a:r>
                        <a:rPr lang="de-DE" sz="1600" dirty="0">
                          <a:solidFill>
                            <a:schemeClr val="dk1"/>
                          </a:solidFill>
                        </a:rPr>
                        <a:t> (z.B. Projektsteuerung, Laderaumsaugbaggerbagger etc.)</a:t>
                      </a:r>
                    </a:p>
                  </a:txBody>
                  <a:tcPr/>
                </a:tc>
                <a:extLst>
                  <a:ext uri="{0D108BD9-81ED-4DB2-BD59-A6C34878D82A}">
                    <a16:rowId xmlns:a16="http://schemas.microsoft.com/office/drawing/2014/main" val="878139575"/>
                  </a:ext>
                </a:extLst>
              </a:tr>
              <a:tr h="40669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dk1"/>
                          </a:solidFill>
                        </a:rPr>
                        <a:t>Aufnahme in einen </a:t>
                      </a:r>
                      <a:r>
                        <a:rPr lang="de-DE" sz="1600" b="1" dirty="0">
                          <a:solidFill>
                            <a:schemeClr val="dk1"/>
                          </a:solidFill>
                        </a:rPr>
                        <a:t>Bieterpool</a:t>
                      </a:r>
                      <a:r>
                        <a:rPr lang="de-DE" sz="1600" dirty="0">
                          <a:solidFill>
                            <a:schemeClr val="dk1"/>
                          </a:solidFill>
                        </a:rPr>
                        <a:t> für die geprüften Unternehmen</a:t>
                      </a:r>
                    </a:p>
                  </a:txBody>
                  <a:tcPr/>
                </a:tc>
                <a:extLst>
                  <a:ext uri="{0D108BD9-81ED-4DB2-BD59-A6C34878D82A}">
                    <a16:rowId xmlns:a16="http://schemas.microsoft.com/office/drawing/2014/main" val="688951315"/>
                  </a:ext>
                </a:extLst>
              </a:tr>
              <a:tr h="40669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1" dirty="0">
                          <a:solidFill>
                            <a:schemeClr val="dk1"/>
                          </a:solidFill>
                        </a:rPr>
                        <a:t>unbegrenzte</a:t>
                      </a:r>
                      <a:r>
                        <a:rPr lang="de-DE" sz="1600" dirty="0">
                          <a:solidFill>
                            <a:schemeClr val="dk1"/>
                          </a:solidFill>
                        </a:rPr>
                        <a:t> Laufzeit</a:t>
                      </a:r>
                    </a:p>
                  </a:txBody>
                  <a:tcPr/>
                </a:tc>
                <a:extLst>
                  <a:ext uri="{0D108BD9-81ED-4DB2-BD59-A6C34878D82A}">
                    <a16:rowId xmlns:a16="http://schemas.microsoft.com/office/drawing/2014/main" val="4187216077"/>
                  </a:ext>
                </a:extLst>
              </a:tr>
              <a:tr h="406694">
                <a:tc>
                  <a:txBody>
                    <a:bodyPr/>
                    <a:lstStyle/>
                    <a:p>
                      <a:pPr marL="285750" indent="-285750">
                        <a:buFont typeface="Arial" panose="020B0604020202020204" pitchFamily="34" charset="0"/>
                        <a:buChar char="•"/>
                      </a:pPr>
                      <a:r>
                        <a:rPr lang="de-DE" sz="1600" dirty="0">
                          <a:solidFill>
                            <a:schemeClr val="dk1"/>
                          </a:solidFill>
                        </a:rPr>
                        <a:t>Bewerbungen </a:t>
                      </a:r>
                      <a:r>
                        <a:rPr lang="de-DE" sz="1600" b="1" dirty="0">
                          <a:solidFill>
                            <a:schemeClr val="dk1"/>
                          </a:solidFill>
                        </a:rPr>
                        <a:t>jederzeit </a:t>
                      </a:r>
                      <a:r>
                        <a:rPr lang="de-DE" sz="1600" dirty="0">
                          <a:solidFill>
                            <a:schemeClr val="dk1"/>
                          </a:solidFill>
                        </a:rPr>
                        <a:t>möglich</a:t>
                      </a:r>
                      <a:endParaRPr lang="de-DE" sz="1600" dirty="0"/>
                    </a:p>
                  </a:txBody>
                  <a:tcPr/>
                </a:tc>
                <a:extLst>
                  <a:ext uri="{0D108BD9-81ED-4DB2-BD59-A6C34878D82A}">
                    <a16:rowId xmlns:a16="http://schemas.microsoft.com/office/drawing/2014/main" val="2278425189"/>
                  </a:ext>
                </a:extLst>
              </a:tr>
            </a:tbl>
          </a:graphicData>
        </a:graphic>
      </p:graphicFrame>
      <p:sp>
        <p:nvSpPr>
          <p:cNvPr id="8" name="Rechteck 7">
            <a:extLst>
              <a:ext uri="{FF2B5EF4-FFF2-40B4-BE49-F238E27FC236}">
                <a16:creationId xmlns:a16="http://schemas.microsoft.com/office/drawing/2014/main" id="{C94415E2-CA4E-4473-94BB-F05964BCAF65}"/>
              </a:ext>
            </a:extLst>
          </p:cNvPr>
          <p:cNvSpPr/>
          <p:nvPr/>
        </p:nvSpPr>
        <p:spPr>
          <a:xfrm>
            <a:off x="7787489" y="2968439"/>
            <a:ext cx="869149" cy="1569660"/>
          </a:xfrm>
          <a:prstGeom prst="rect">
            <a:avLst/>
          </a:prstGeom>
          <a:noFill/>
          <a:effectLst>
            <a:glow rad="63500">
              <a:schemeClr val="accent2">
                <a:satMod val="175000"/>
                <a:alpha val="40000"/>
              </a:schemeClr>
            </a:glow>
          </a:effectLst>
        </p:spPr>
        <p:txBody>
          <a:bodyPr wrap="none" lIns="91440" tIns="45720" rIns="91440" bIns="45720">
            <a:spAutoFit/>
          </a:bodyPr>
          <a:lstStyle/>
          <a:p>
            <a:pPr algn="ctr"/>
            <a:r>
              <a:rPr lang="de-DE"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3495581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9B855-2A56-44BE-9B8E-73384494EFBA}"/>
              </a:ext>
            </a:extLst>
          </p:cNvPr>
          <p:cNvSpPr>
            <a:spLocks noGrp="1"/>
          </p:cNvSpPr>
          <p:nvPr>
            <p:ph type="title"/>
          </p:nvPr>
        </p:nvSpPr>
        <p:spPr/>
        <p:txBody>
          <a:bodyPr/>
          <a:lstStyle/>
          <a:p>
            <a:r>
              <a:rPr lang="de-DE" sz="1800" b="1" kern="1200" dirty="0">
                <a:solidFill>
                  <a:schemeClr val="tx1"/>
                </a:solidFill>
                <a:latin typeface="+mn-lt"/>
                <a:ea typeface="+mn-ea"/>
                <a:cs typeface="+mn-cs"/>
              </a:rPr>
              <a:t>Qualifizierungssysteme gemäß §48 </a:t>
            </a:r>
            <a:r>
              <a:rPr lang="de-DE" sz="1800" b="1" kern="1200" dirty="0" err="1">
                <a:solidFill>
                  <a:schemeClr val="tx1"/>
                </a:solidFill>
                <a:latin typeface="+mn-lt"/>
                <a:ea typeface="+mn-ea"/>
                <a:cs typeface="+mn-cs"/>
              </a:rPr>
              <a:t>SektVO</a:t>
            </a:r>
            <a:endParaRPr lang="de-DE" sz="1800" b="1" kern="1200" dirty="0">
              <a:solidFill>
                <a:schemeClr val="tx1"/>
              </a:solidFill>
              <a:latin typeface="+mn-lt"/>
              <a:ea typeface="+mn-ea"/>
              <a:cs typeface="+mn-cs"/>
            </a:endParaRPr>
          </a:p>
        </p:txBody>
      </p:sp>
      <p:sp>
        <p:nvSpPr>
          <p:cNvPr id="5" name="Foliennummernplatzhalter 4">
            <a:extLst>
              <a:ext uri="{FF2B5EF4-FFF2-40B4-BE49-F238E27FC236}">
                <a16:creationId xmlns:a16="http://schemas.microsoft.com/office/drawing/2014/main" id="{D0B64AC6-DD04-4AF3-B285-A944B24C028E}"/>
              </a:ext>
            </a:extLst>
          </p:cNvPr>
          <p:cNvSpPr>
            <a:spLocks noGrp="1"/>
          </p:cNvSpPr>
          <p:nvPr>
            <p:ph type="sldNum" sz="quarter" idx="15"/>
          </p:nvPr>
        </p:nvSpPr>
        <p:spPr/>
        <p:txBody>
          <a:bodyPr/>
          <a:lstStyle/>
          <a:p>
            <a:fld id="{C63C361D-6D9E-4F98-8831-48736655B334}" type="slidenum">
              <a:rPr lang="en-US" smtClean="0"/>
              <a:pPr/>
              <a:t>16</a:t>
            </a:fld>
            <a:endParaRPr lang="en-US" dirty="0"/>
          </a:p>
        </p:txBody>
      </p:sp>
      <p:graphicFrame>
        <p:nvGraphicFramePr>
          <p:cNvPr id="3" name="Tabelle 3">
            <a:extLst>
              <a:ext uri="{FF2B5EF4-FFF2-40B4-BE49-F238E27FC236}">
                <a16:creationId xmlns:a16="http://schemas.microsoft.com/office/drawing/2014/main" id="{4E95B13B-D372-4FDF-8F6E-84B0454C5EAB}"/>
              </a:ext>
            </a:extLst>
          </p:cNvPr>
          <p:cNvGraphicFramePr>
            <a:graphicFrameLocks noGrp="1"/>
          </p:cNvGraphicFramePr>
          <p:nvPr>
            <p:extLst>
              <p:ext uri="{D42A27DB-BD31-4B8C-83A1-F6EECF244321}">
                <p14:modId xmlns:p14="http://schemas.microsoft.com/office/powerpoint/2010/main" val="3362774028"/>
              </p:ext>
            </p:extLst>
          </p:nvPr>
        </p:nvGraphicFramePr>
        <p:xfrm>
          <a:off x="358775" y="731266"/>
          <a:ext cx="7862512" cy="3680968"/>
        </p:xfrm>
        <a:graphic>
          <a:graphicData uri="http://schemas.openxmlformats.org/drawingml/2006/table">
            <a:tbl>
              <a:tblPr firstRow="1" bandRow="1">
                <a:tableStyleId>{073A0DAA-6AF3-43AB-8588-CEC1D06C72B9}</a:tableStyleId>
              </a:tblPr>
              <a:tblGrid>
                <a:gridCol w="7862512">
                  <a:extLst>
                    <a:ext uri="{9D8B030D-6E8A-4147-A177-3AD203B41FA5}">
                      <a16:colId xmlns:a16="http://schemas.microsoft.com/office/drawing/2014/main" val="1799598211"/>
                    </a:ext>
                  </a:extLst>
                </a:gridCol>
              </a:tblGrid>
              <a:tr h="483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bg1"/>
                          </a:solidFill>
                        </a:rPr>
                        <a:t>Ablauf:</a:t>
                      </a:r>
                    </a:p>
                  </a:txBody>
                  <a:tcPr/>
                </a:tc>
                <a:extLst>
                  <a:ext uri="{0D108BD9-81ED-4DB2-BD59-A6C34878D82A}">
                    <a16:rowId xmlns:a16="http://schemas.microsoft.com/office/drawing/2014/main" val="2518310547"/>
                  </a:ext>
                </a:extLst>
              </a:tr>
              <a:tr h="45313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dk1"/>
                          </a:solidFill>
                        </a:rPr>
                        <a:t>Bewerbung über das </a:t>
                      </a:r>
                      <a:r>
                        <a:rPr lang="de-DE" sz="1600" b="1" dirty="0">
                          <a:solidFill>
                            <a:schemeClr val="dk1"/>
                          </a:solidFill>
                        </a:rPr>
                        <a:t>LIMA-System </a:t>
                      </a:r>
                      <a:r>
                        <a:rPr lang="de-DE" sz="1600" b="0" dirty="0">
                          <a:solidFill>
                            <a:schemeClr val="dk1"/>
                          </a:solidFill>
                        </a:rPr>
                        <a:t>unter Nr.5 </a:t>
                      </a:r>
                      <a:r>
                        <a:rPr lang="de-DE" sz="1600" dirty="0">
                          <a:solidFill>
                            <a:schemeClr val="dk1"/>
                          </a:solidFill>
                        </a:rPr>
                        <a:t>Qualifizierungssysteme</a:t>
                      </a:r>
                      <a:endParaRPr lang="de-DE" sz="1600" b="1" dirty="0">
                        <a:solidFill>
                          <a:schemeClr val="dk1"/>
                        </a:solidFill>
                      </a:endParaRPr>
                    </a:p>
                  </a:txBody>
                  <a:tcPr/>
                </a:tc>
                <a:extLst>
                  <a:ext uri="{0D108BD9-81ED-4DB2-BD59-A6C34878D82A}">
                    <a16:rowId xmlns:a16="http://schemas.microsoft.com/office/drawing/2014/main" val="1525887196"/>
                  </a:ext>
                </a:extLst>
              </a:tr>
              <a:tr h="46642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1" dirty="0">
                          <a:solidFill>
                            <a:schemeClr val="dk1"/>
                          </a:solidFill>
                        </a:rPr>
                        <a:t>Nachweis der Anforderungen </a:t>
                      </a:r>
                      <a:r>
                        <a:rPr lang="de-DE" sz="1600" b="0" dirty="0">
                          <a:solidFill>
                            <a:schemeClr val="dk1"/>
                          </a:solidFill>
                        </a:rPr>
                        <a:t>(Erklärungen, Bescheinigungen, Referenzen)</a:t>
                      </a:r>
                    </a:p>
                  </a:txBody>
                  <a:tcPr/>
                </a:tc>
                <a:extLst>
                  <a:ext uri="{0D108BD9-81ED-4DB2-BD59-A6C34878D82A}">
                    <a16:rowId xmlns:a16="http://schemas.microsoft.com/office/drawing/2014/main" val="3690237912"/>
                  </a:ext>
                </a:extLst>
              </a:tr>
              <a:tr h="65125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0" dirty="0">
                          <a:solidFill>
                            <a:schemeClr val="dk1"/>
                          </a:solidFill>
                        </a:rPr>
                        <a:t>Prüfung auf Erfüllung der </a:t>
                      </a:r>
                      <a:r>
                        <a:rPr lang="de-DE" sz="1600" b="1" dirty="0">
                          <a:solidFill>
                            <a:schemeClr val="dk1"/>
                          </a:solidFill>
                        </a:rPr>
                        <a:t>Mindestkriterien</a:t>
                      </a:r>
                      <a:r>
                        <a:rPr lang="de-DE" sz="1600" b="0" dirty="0">
                          <a:solidFill>
                            <a:schemeClr val="dk1"/>
                          </a:solidFill>
                        </a:rPr>
                        <a:t> (wirtschaftlich + finanziell, technisch/fachlich + beruflich) durch HPA</a:t>
                      </a:r>
                    </a:p>
                  </a:txBody>
                  <a:tcPr/>
                </a:tc>
                <a:extLst>
                  <a:ext uri="{0D108BD9-81ED-4DB2-BD59-A6C34878D82A}">
                    <a16:rowId xmlns:a16="http://schemas.microsoft.com/office/drawing/2014/main" val="878139575"/>
                  </a:ext>
                </a:extLst>
              </a:tr>
              <a:tr h="40669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dk1"/>
                          </a:solidFill>
                        </a:rPr>
                        <a:t>Aufnahme in einen </a:t>
                      </a:r>
                      <a:r>
                        <a:rPr lang="de-DE" sz="1600" b="1" dirty="0">
                          <a:solidFill>
                            <a:schemeClr val="dk1"/>
                          </a:solidFill>
                        </a:rPr>
                        <a:t>Bieterpool</a:t>
                      </a:r>
                      <a:r>
                        <a:rPr lang="de-DE" sz="1600" dirty="0">
                          <a:solidFill>
                            <a:schemeClr val="dk1"/>
                          </a:solidFill>
                        </a:rPr>
                        <a:t> (bei Erfüllung der Mindestkriterien)</a:t>
                      </a:r>
                    </a:p>
                  </a:txBody>
                  <a:tcPr/>
                </a:tc>
                <a:extLst>
                  <a:ext uri="{0D108BD9-81ED-4DB2-BD59-A6C34878D82A}">
                    <a16:rowId xmlns:a16="http://schemas.microsoft.com/office/drawing/2014/main" val="688951315"/>
                  </a:ext>
                </a:extLst>
              </a:tr>
              <a:tr h="40669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0" dirty="0">
                          <a:solidFill>
                            <a:schemeClr val="dk1"/>
                          </a:solidFill>
                        </a:rPr>
                        <a:t>Start </a:t>
                      </a:r>
                      <a:r>
                        <a:rPr lang="de-DE" sz="1600" b="1" dirty="0">
                          <a:solidFill>
                            <a:schemeClr val="dk1"/>
                          </a:solidFill>
                        </a:rPr>
                        <a:t>Vergabeverfahren</a:t>
                      </a:r>
                      <a:r>
                        <a:rPr lang="de-DE" sz="1600" b="0" dirty="0">
                          <a:solidFill>
                            <a:schemeClr val="dk1"/>
                          </a:solidFill>
                        </a:rPr>
                        <a:t> aus Qualifizierungssystem</a:t>
                      </a:r>
                    </a:p>
                  </a:txBody>
                  <a:tcPr/>
                </a:tc>
                <a:extLst>
                  <a:ext uri="{0D108BD9-81ED-4DB2-BD59-A6C34878D82A}">
                    <a16:rowId xmlns:a16="http://schemas.microsoft.com/office/drawing/2014/main" val="4187216077"/>
                  </a:ext>
                </a:extLst>
              </a:tr>
              <a:tr h="406694">
                <a:tc>
                  <a:txBody>
                    <a:bodyPr/>
                    <a:lstStyle/>
                    <a:p>
                      <a:pPr marL="285750" indent="-285750">
                        <a:buFont typeface="Arial" panose="020B0604020202020204" pitchFamily="34" charset="0"/>
                        <a:buChar char="•"/>
                      </a:pPr>
                      <a:r>
                        <a:rPr lang="de-DE" sz="1600" b="0" dirty="0">
                          <a:solidFill>
                            <a:schemeClr val="dk1"/>
                          </a:solidFill>
                        </a:rPr>
                        <a:t>Auswahl erfolgt </a:t>
                      </a:r>
                      <a:r>
                        <a:rPr lang="de-DE" sz="1600" b="1" dirty="0">
                          <a:solidFill>
                            <a:schemeClr val="dk1"/>
                          </a:solidFill>
                        </a:rPr>
                        <a:t>projektspezifisch</a:t>
                      </a:r>
                      <a:r>
                        <a:rPr lang="de-DE" sz="1600" b="0" dirty="0">
                          <a:solidFill>
                            <a:schemeClr val="dk1"/>
                          </a:solidFill>
                        </a:rPr>
                        <a:t> und </a:t>
                      </a:r>
                      <a:r>
                        <a:rPr lang="de-DE" sz="1600" b="1" dirty="0">
                          <a:solidFill>
                            <a:schemeClr val="dk1"/>
                          </a:solidFill>
                        </a:rPr>
                        <a:t>eignungsbezogen</a:t>
                      </a:r>
                      <a:endParaRPr lang="de-DE" sz="1600" b="1" dirty="0"/>
                    </a:p>
                  </a:txBody>
                  <a:tcPr/>
                </a:tc>
                <a:extLst>
                  <a:ext uri="{0D108BD9-81ED-4DB2-BD59-A6C34878D82A}">
                    <a16:rowId xmlns:a16="http://schemas.microsoft.com/office/drawing/2014/main" val="2278425189"/>
                  </a:ext>
                </a:extLst>
              </a:tr>
              <a:tr h="406694">
                <a:tc>
                  <a:txBody>
                    <a:bodyPr/>
                    <a:lstStyle/>
                    <a:p>
                      <a:pPr marL="285750" indent="-285750">
                        <a:buFont typeface="Arial" panose="020B0604020202020204" pitchFamily="34" charset="0"/>
                        <a:buChar char="•"/>
                      </a:pPr>
                      <a:r>
                        <a:rPr lang="de-DE" sz="1600" b="1" dirty="0"/>
                        <a:t>Streuung</a:t>
                      </a:r>
                      <a:r>
                        <a:rPr lang="de-DE" sz="1600" dirty="0"/>
                        <a:t> innerhalb Bieterpool gewährleistet</a:t>
                      </a:r>
                    </a:p>
                  </a:txBody>
                  <a:tcPr/>
                </a:tc>
                <a:extLst>
                  <a:ext uri="{0D108BD9-81ED-4DB2-BD59-A6C34878D82A}">
                    <a16:rowId xmlns:a16="http://schemas.microsoft.com/office/drawing/2014/main" val="3999606929"/>
                  </a:ext>
                </a:extLst>
              </a:tr>
            </a:tbl>
          </a:graphicData>
        </a:graphic>
      </p:graphicFrame>
    </p:spTree>
    <p:extLst>
      <p:ext uri="{BB962C8B-B14F-4D97-AF65-F5344CB8AC3E}">
        <p14:creationId xmlns:p14="http://schemas.microsoft.com/office/powerpoint/2010/main" val="97664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9B855-2A56-44BE-9B8E-73384494EFBA}"/>
              </a:ext>
            </a:extLst>
          </p:cNvPr>
          <p:cNvSpPr>
            <a:spLocks noGrp="1"/>
          </p:cNvSpPr>
          <p:nvPr>
            <p:ph type="title"/>
          </p:nvPr>
        </p:nvSpPr>
        <p:spPr/>
        <p:txBody>
          <a:bodyPr/>
          <a:lstStyle/>
          <a:p>
            <a:r>
              <a:rPr lang="de-DE" sz="1800" b="1" kern="1200" dirty="0">
                <a:solidFill>
                  <a:schemeClr val="tx1"/>
                </a:solidFill>
                <a:latin typeface="+mn-lt"/>
                <a:ea typeface="+mn-ea"/>
                <a:cs typeface="+mn-cs"/>
              </a:rPr>
              <a:t>Vorteile von Qualifizierungssystemen</a:t>
            </a:r>
          </a:p>
        </p:txBody>
      </p:sp>
      <p:sp>
        <p:nvSpPr>
          <p:cNvPr id="5" name="Foliennummernplatzhalter 4">
            <a:extLst>
              <a:ext uri="{FF2B5EF4-FFF2-40B4-BE49-F238E27FC236}">
                <a16:creationId xmlns:a16="http://schemas.microsoft.com/office/drawing/2014/main" id="{D0B64AC6-DD04-4AF3-B285-A944B24C028E}"/>
              </a:ext>
            </a:extLst>
          </p:cNvPr>
          <p:cNvSpPr>
            <a:spLocks noGrp="1"/>
          </p:cNvSpPr>
          <p:nvPr>
            <p:ph type="sldNum" sz="quarter" idx="15"/>
          </p:nvPr>
        </p:nvSpPr>
        <p:spPr/>
        <p:txBody>
          <a:bodyPr/>
          <a:lstStyle/>
          <a:p>
            <a:fld id="{C63C361D-6D9E-4F98-8831-48736655B334}" type="slidenum">
              <a:rPr lang="en-US" smtClean="0"/>
              <a:pPr/>
              <a:t>17</a:t>
            </a:fld>
            <a:endParaRPr lang="en-US" dirty="0"/>
          </a:p>
        </p:txBody>
      </p:sp>
      <p:graphicFrame>
        <p:nvGraphicFramePr>
          <p:cNvPr id="7" name="Tabelle 3">
            <a:extLst>
              <a:ext uri="{FF2B5EF4-FFF2-40B4-BE49-F238E27FC236}">
                <a16:creationId xmlns:a16="http://schemas.microsoft.com/office/drawing/2014/main" id="{5D4E2DDD-66D0-4C2F-AD58-9E5F874908ED}"/>
              </a:ext>
            </a:extLst>
          </p:cNvPr>
          <p:cNvGraphicFramePr>
            <a:graphicFrameLocks noGrp="1"/>
          </p:cNvGraphicFramePr>
          <p:nvPr>
            <p:extLst>
              <p:ext uri="{D42A27DB-BD31-4B8C-83A1-F6EECF244321}">
                <p14:modId xmlns:p14="http://schemas.microsoft.com/office/powerpoint/2010/main" val="1730481867"/>
              </p:ext>
            </p:extLst>
          </p:nvPr>
        </p:nvGraphicFramePr>
        <p:xfrm>
          <a:off x="358775" y="833133"/>
          <a:ext cx="7862512" cy="3282549"/>
        </p:xfrm>
        <a:graphic>
          <a:graphicData uri="http://schemas.openxmlformats.org/drawingml/2006/table">
            <a:tbl>
              <a:tblPr firstRow="1" bandRow="1">
                <a:tableStyleId>{073A0DAA-6AF3-43AB-8588-CEC1D06C72B9}</a:tableStyleId>
              </a:tblPr>
              <a:tblGrid>
                <a:gridCol w="7862512">
                  <a:extLst>
                    <a:ext uri="{9D8B030D-6E8A-4147-A177-3AD203B41FA5}">
                      <a16:colId xmlns:a16="http://schemas.microsoft.com/office/drawing/2014/main" val="1799598211"/>
                    </a:ext>
                  </a:extLst>
                </a:gridCol>
              </a:tblGrid>
              <a:tr h="495367">
                <a:tc>
                  <a:txBody>
                    <a:bodyPr/>
                    <a:lstStyle/>
                    <a:p>
                      <a:pPr marL="0" indent="0" algn="l">
                        <a:buFontTx/>
                        <a:buNone/>
                      </a:pPr>
                      <a:r>
                        <a:rPr lang="de-DE" sz="1600" dirty="0"/>
                        <a:t>Vorteile:</a:t>
                      </a:r>
                      <a:endParaRPr lang="de-DE" sz="1600" b="1" dirty="0">
                        <a:solidFill>
                          <a:schemeClr val="bg1"/>
                        </a:solidFill>
                      </a:endParaRPr>
                    </a:p>
                  </a:txBody>
                  <a:tcPr/>
                </a:tc>
                <a:extLst>
                  <a:ext uri="{0D108BD9-81ED-4DB2-BD59-A6C34878D82A}">
                    <a16:rowId xmlns:a16="http://schemas.microsoft.com/office/drawing/2014/main" val="2225189841"/>
                  </a:ext>
                </a:extLst>
              </a:tr>
              <a:tr h="408860">
                <a:tc>
                  <a:txBody>
                    <a:bodyPr/>
                    <a:lstStyle/>
                    <a:p>
                      <a:pPr marL="285750" indent="-285750" algn="l">
                        <a:buFont typeface="Arial" panose="020B0604020202020204" pitchFamily="34" charset="0"/>
                        <a:buChar char="•"/>
                      </a:pPr>
                      <a:r>
                        <a:rPr lang="de-DE" sz="1600" b="1" dirty="0"/>
                        <a:t>Offenes unbefristetes System </a:t>
                      </a:r>
                      <a:r>
                        <a:rPr lang="de-DE" sz="1600" dirty="0"/>
                        <a:t>- Bewerbungen können jederzeit erfolgen</a:t>
                      </a:r>
                      <a:endParaRPr lang="de-DE" sz="1600" b="0" dirty="0">
                        <a:solidFill>
                          <a:schemeClr val="dk1"/>
                        </a:solidFill>
                      </a:endParaRPr>
                    </a:p>
                  </a:txBody>
                  <a:tcPr/>
                </a:tc>
                <a:extLst>
                  <a:ext uri="{0D108BD9-81ED-4DB2-BD59-A6C34878D82A}">
                    <a16:rowId xmlns:a16="http://schemas.microsoft.com/office/drawing/2014/main" val="3690237912"/>
                  </a:ext>
                </a:extLst>
              </a:tr>
              <a:tr h="406694">
                <a:tc>
                  <a:txBody>
                    <a:bodyPr/>
                    <a:lstStyle/>
                    <a:p>
                      <a:pPr marL="285750" indent="-285750" algn="l">
                        <a:buFont typeface="Arial" panose="020B0604020202020204" pitchFamily="34" charset="0"/>
                        <a:buChar char="•"/>
                      </a:pPr>
                      <a:r>
                        <a:rPr lang="de-DE" sz="1600" b="1" dirty="0"/>
                        <a:t>Einmaliger Aufwand </a:t>
                      </a:r>
                      <a:r>
                        <a:rPr lang="de-DE" sz="1600" dirty="0"/>
                        <a:t>zur Qualifizierung</a:t>
                      </a:r>
                      <a:endParaRPr lang="de-DE" sz="1600" dirty="0">
                        <a:solidFill>
                          <a:schemeClr val="dk1"/>
                        </a:solidFill>
                      </a:endParaRPr>
                    </a:p>
                  </a:txBody>
                  <a:tcPr/>
                </a:tc>
                <a:extLst>
                  <a:ext uri="{0D108BD9-81ED-4DB2-BD59-A6C34878D82A}">
                    <a16:rowId xmlns:a16="http://schemas.microsoft.com/office/drawing/2014/main" val="688951315"/>
                  </a:ext>
                </a:extLst>
              </a:tr>
              <a:tr h="406694">
                <a:tc>
                  <a:txBody>
                    <a:bodyPr/>
                    <a:lstStyle/>
                    <a:p>
                      <a:pPr marL="285750" indent="-285750" algn="l">
                        <a:buFont typeface="Arial" panose="020B0604020202020204" pitchFamily="34" charset="0"/>
                        <a:buChar char="•"/>
                      </a:pPr>
                      <a:r>
                        <a:rPr lang="de-DE" sz="1600" b="1" dirty="0">
                          <a:solidFill>
                            <a:schemeClr val="dk1"/>
                          </a:solidFill>
                        </a:rPr>
                        <a:t>Automatisierte</a:t>
                      </a:r>
                      <a:r>
                        <a:rPr lang="de-DE" sz="1600" dirty="0">
                          <a:solidFill>
                            <a:schemeClr val="dk1"/>
                          </a:solidFill>
                        </a:rPr>
                        <a:t> jährliche Erinnerung zur Aktualisierung Umsatz und Mitarbeiter</a:t>
                      </a:r>
                    </a:p>
                  </a:txBody>
                  <a:tcPr/>
                </a:tc>
                <a:extLst>
                  <a:ext uri="{0D108BD9-81ED-4DB2-BD59-A6C34878D82A}">
                    <a16:rowId xmlns:a16="http://schemas.microsoft.com/office/drawing/2014/main" val="4177695348"/>
                  </a:ext>
                </a:extLst>
              </a:tr>
              <a:tr h="406694">
                <a:tc>
                  <a:txBody>
                    <a:bodyPr/>
                    <a:lstStyle/>
                    <a:p>
                      <a:pPr marL="285750" indent="-285750" algn="l">
                        <a:buFont typeface="Arial" panose="020B0604020202020204" pitchFamily="34" charset="0"/>
                        <a:buChar char="•"/>
                      </a:pPr>
                      <a:r>
                        <a:rPr lang="de-DE" sz="1600" b="1" dirty="0"/>
                        <a:t>Direkte Auswahl </a:t>
                      </a:r>
                      <a:r>
                        <a:rPr lang="de-DE" sz="1600" dirty="0"/>
                        <a:t>von Unternehmen aus dem Pool für nationale und EU-weite Verfahren</a:t>
                      </a:r>
                      <a:endParaRPr lang="de-DE" sz="1600" dirty="0">
                        <a:solidFill>
                          <a:schemeClr val="dk1"/>
                        </a:solidFill>
                      </a:endParaRPr>
                    </a:p>
                  </a:txBody>
                  <a:tcPr/>
                </a:tc>
                <a:extLst>
                  <a:ext uri="{0D108BD9-81ED-4DB2-BD59-A6C34878D82A}">
                    <a16:rowId xmlns:a16="http://schemas.microsoft.com/office/drawing/2014/main" val="4187216077"/>
                  </a:ext>
                </a:extLst>
              </a:tr>
              <a:tr h="406694">
                <a:tc>
                  <a:txBody>
                    <a:bodyPr/>
                    <a:lstStyle/>
                    <a:p>
                      <a:pPr marL="285750" indent="-285750" algn="l">
                        <a:buFont typeface="Arial" panose="020B0604020202020204" pitchFamily="34" charset="0"/>
                        <a:buChar char="•"/>
                      </a:pPr>
                      <a:r>
                        <a:rPr lang="de-DE" sz="1600" b="1" dirty="0"/>
                        <a:t>Verkürzt Laufzeiten </a:t>
                      </a:r>
                      <a:r>
                        <a:rPr lang="de-DE" sz="1600" dirty="0"/>
                        <a:t>von Vergabeverfahren durch Einsparung des Teilnahmewettbewerbs</a:t>
                      </a:r>
                      <a:endParaRPr lang="de-DE" sz="1600" dirty="0">
                        <a:solidFill>
                          <a:schemeClr val="dk1"/>
                        </a:solidFill>
                      </a:endParaRPr>
                    </a:p>
                  </a:txBody>
                  <a:tcPr/>
                </a:tc>
                <a:extLst>
                  <a:ext uri="{0D108BD9-81ED-4DB2-BD59-A6C34878D82A}">
                    <a16:rowId xmlns:a16="http://schemas.microsoft.com/office/drawing/2014/main" val="2278425189"/>
                  </a:ext>
                </a:extLst>
              </a:tr>
              <a:tr h="40669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1" dirty="0"/>
                        <a:t>Keine festen Wertgrenzen</a:t>
                      </a:r>
                      <a:r>
                        <a:rPr lang="de-DE" sz="1600" dirty="0"/>
                        <a:t> für die Nutzung des Qualifizierungssystems</a:t>
                      </a:r>
                      <a:endParaRPr lang="de-DE" sz="1600" dirty="0">
                        <a:solidFill>
                          <a:schemeClr val="dk1"/>
                        </a:solidFill>
                      </a:endParaRPr>
                    </a:p>
                  </a:txBody>
                  <a:tcPr/>
                </a:tc>
                <a:extLst>
                  <a:ext uri="{0D108BD9-81ED-4DB2-BD59-A6C34878D82A}">
                    <a16:rowId xmlns:a16="http://schemas.microsoft.com/office/drawing/2014/main" val="1916173897"/>
                  </a:ext>
                </a:extLst>
              </a:tr>
            </a:tbl>
          </a:graphicData>
        </a:graphic>
      </p:graphicFrame>
      <p:pic>
        <p:nvPicPr>
          <p:cNvPr id="4" name="Grafik 3" descr="Daumen-hoch-Zeichen">
            <a:extLst>
              <a:ext uri="{FF2B5EF4-FFF2-40B4-BE49-F238E27FC236}">
                <a16:creationId xmlns:a16="http://schemas.microsoft.com/office/drawing/2014/main" id="{A3EAFF47-666E-47C6-9338-569F20C0E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895" y="3454157"/>
            <a:ext cx="1385060" cy="1385060"/>
          </a:xfrm>
          <a:prstGeom prst="rect">
            <a:avLst/>
          </a:prstGeom>
        </p:spPr>
      </p:pic>
    </p:spTree>
    <p:extLst>
      <p:ext uri="{BB962C8B-B14F-4D97-AF65-F5344CB8AC3E}">
        <p14:creationId xmlns:p14="http://schemas.microsoft.com/office/powerpoint/2010/main" val="100285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9B855-2A56-44BE-9B8E-73384494EFBA}"/>
              </a:ext>
            </a:extLst>
          </p:cNvPr>
          <p:cNvSpPr>
            <a:spLocks noGrp="1"/>
          </p:cNvSpPr>
          <p:nvPr>
            <p:ph type="title"/>
          </p:nvPr>
        </p:nvSpPr>
        <p:spPr/>
        <p:txBody>
          <a:bodyPr/>
          <a:lstStyle/>
          <a:p>
            <a:r>
              <a:rPr lang="de-DE" sz="1800" b="1" kern="1200" dirty="0">
                <a:solidFill>
                  <a:schemeClr val="tx1"/>
                </a:solidFill>
              </a:rPr>
              <a:t>Umgang mit bestehenden Qualifizierungssystemen</a:t>
            </a:r>
            <a:endParaRPr lang="de-DE" sz="1800" b="1" kern="1200" dirty="0">
              <a:solidFill>
                <a:schemeClr val="tx1"/>
              </a:solidFill>
              <a:latin typeface="+mn-lt"/>
              <a:ea typeface="+mn-ea"/>
              <a:cs typeface="+mn-cs"/>
            </a:endParaRPr>
          </a:p>
        </p:txBody>
      </p:sp>
      <p:sp>
        <p:nvSpPr>
          <p:cNvPr id="5" name="Foliennummernplatzhalter 4">
            <a:extLst>
              <a:ext uri="{FF2B5EF4-FFF2-40B4-BE49-F238E27FC236}">
                <a16:creationId xmlns:a16="http://schemas.microsoft.com/office/drawing/2014/main" id="{D0B64AC6-DD04-4AF3-B285-A944B24C028E}"/>
              </a:ext>
            </a:extLst>
          </p:cNvPr>
          <p:cNvSpPr>
            <a:spLocks noGrp="1"/>
          </p:cNvSpPr>
          <p:nvPr>
            <p:ph type="sldNum" sz="quarter" idx="15"/>
          </p:nvPr>
        </p:nvSpPr>
        <p:spPr/>
        <p:txBody>
          <a:bodyPr/>
          <a:lstStyle/>
          <a:p>
            <a:fld id="{C63C361D-6D9E-4F98-8831-48736655B334}" type="slidenum">
              <a:rPr lang="en-US" smtClean="0"/>
              <a:pPr/>
              <a:t>18</a:t>
            </a:fld>
            <a:endParaRPr lang="en-US" dirty="0"/>
          </a:p>
        </p:txBody>
      </p:sp>
      <p:graphicFrame>
        <p:nvGraphicFramePr>
          <p:cNvPr id="3" name="Tabelle 3">
            <a:extLst>
              <a:ext uri="{FF2B5EF4-FFF2-40B4-BE49-F238E27FC236}">
                <a16:creationId xmlns:a16="http://schemas.microsoft.com/office/drawing/2014/main" id="{38BACD78-32D5-40AD-B4BA-EA2538B42D3A}"/>
              </a:ext>
            </a:extLst>
          </p:cNvPr>
          <p:cNvGraphicFramePr>
            <a:graphicFrameLocks noGrp="1"/>
          </p:cNvGraphicFramePr>
          <p:nvPr>
            <p:extLst>
              <p:ext uri="{D42A27DB-BD31-4B8C-83A1-F6EECF244321}">
                <p14:modId xmlns:p14="http://schemas.microsoft.com/office/powerpoint/2010/main" val="2185161189"/>
              </p:ext>
            </p:extLst>
          </p:nvPr>
        </p:nvGraphicFramePr>
        <p:xfrm>
          <a:off x="358775" y="996949"/>
          <a:ext cx="8274983" cy="3364461"/>
        </p:xfrm>
        <a:graphic>
          <a:graphicData uri="http://schemas.openxmlformats.org/drawingml/2006/table">
            <a:tbl>
              <a:tblPr firstRow="1" bandRow="1">
                <a:tableStyleId>{073A0DAA-6AF3-43AB-8588-CEC1D06C72B9}</a:tableStyleId>
              </a:tblPr>
              <a:tblGrid>
                <a:gridCol w="8274983">
                  <a:extLst>
                    <a:ext uri="{9D8B030D-6E8A-4147-A177-3AD203B41FA5}">
                      <a16:colId xmlns:a16="http://schemas.microsoft.com/office/drawing/2014/main" val="2823550520"/>
                    </a:ext>
                  </a:extLst>
                </a:gridCol>
              </a:tblGrid>
              <a:tr h="520690">
                <a:tc>
                  <a:txBody>
                    <a:bodyPr/>
                    <a:lstStyle/>
                    <a:p>
                      <a:r>
                        <a:rPr lang="de-DE" dirty="0"/>
                        <a:t>Umgang :</a:t>
                      </a:r>
                    </a:p>
                  </a:txBody>
                  <a:tcPr/>
                </a:tc>
                <a:extLst>
                  <a:ext uri="{0D108BD9-81ED-4DB2-BD59-A6C34878D82A}">
                    <a16:rowId xmlns:a16="http://schemas.microsoft.com/office/drawing/2014/main" val="2306298908"/>
                  </a:ext>
                </a:extLst>
              </a:tr>
              <a:tr h="47746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1" dirty="0">
                          <a:solidFill>
                            <a:schemeClr val="bg2"/>
                          </a:solidFill>
                          <a:latin typeface="+mn-lt"/>
                          <a:ea typeface="Allianz Sans" pitchFamily="50" charset="0"/>
                        </a:rPr>
                        <a:t>Stückweise Abbildung </a:t>
                      </a:r>
                      <a:r>
                        <a:rPr lang="de-DE" sz="1600" b="0" dirty="0">
                          <a:solidFill>
                            <a:schemeClr val="bg2"/>
                          </a:solidFill>
                          <a:latin typeface="+mn-lt"/>
                          <a:ea typeface="Allianz Sans" pitchFamily="50" charset="0"/>
                        </a:rPr>
                        <a:t>bestehender Qualifizierungssysteme im LIMA</a:t>
                      </a:r>
                    </a:p>
                  </a:txBody>
                  <a:tcPr/>
                </a:tc>
                <a:extLst>
                  <a:ext uri="{0D108BD9-81ED-4DB2-BD59-A6C34878D82A}">
                    <a16:rowId xmlns:a16="http://schemas.microsoft.com/office/drawing/2014/main" val="1599032512"/>
                  </a:ext>
                </a:extLst>
              </a:tr>
              <a:tr h="49451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1" dirty="0">
                          <a:solidFill>
                            <a:schemeClr val="bg2"/>
                          </a:solidFill>
                          <a:latin typeface="+mn-lt"/>
                          <a:ea typeface="Allianz Sans" pitchFamily="50" charset="0"/>
                        </a:rPr>
                        <a:t>Überführung</a:t>
                      </a:r>
                      <a:r>
                        <a:rPr lang="de-DE" sz="1600" b="0" dirty="0">
                          <a:solidFill>
                            <a:schemeClr val="bg2"/>
                          </a:solidFill>
                          <a:latin typeface="+mn-lt"/>
                          <a:ea typeface="Allianz Sans" pitchFamily="50" charset="0"/>
                        </a:rPr>
                        <a:t> qualifizierter Lieferanten inkl. Unterlagen durch HPA</a:t>
                      </a:r>
                    </a:p>
                  </a:txBody>
                  <a:tcPr/>
                </a:tc>
                <a:extLst>
                  <a:ext uri="{0D108BD9-81ED-4DB2-BD59-A6C34878D82A}">
                    <a16:rowId xmlns:a16="http://schemas.microsoft.com/office/drawing/2014/main" val="322408512"/>
                  </a:ext>
                </a:extLst>
              </a:tr>
              <a:tr h="46894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1" dirty="0">
                          <a:solidFill>
                            <a:schemeClr val="bg2"/>
                          </a:solidFill>
                          <a:latin typeface="+mn-lt"/>
                          <a:ea typeface="Allianz Sans" pitchFamily="50" charset="0"/>
                        </a:rPr>
                        <a:t>Aufforderung an Lieferanten</a:t>
                      </a:r>
                      <a:r>
                        <a:rPr lang="de-DE" sz="1600" b="0" dirty="0">
                          <a:solidFill>
                            <a:schemeClr val="bg2"/>
                          </a:solidFill>
                          <a:latin typeface="+mn-lt"/>
                          <a:ea typeface="Allianz Sans" pitchFamily="50" charset="0"/>
                        </a:rPr>
                        <a:t> per Mail Unterlagen zu prüfen und zu aktualisieren</a:t>
                      </a:r>
                    </a:p>
                  </a:txBody>
                  <a:tcPr/>
                </a:tc>
                <a:extLst>
                  <a:ext uri="{0D108BD9-81ED-4DB2-BD59-A6C34878D82A}">
                    <a16:rowId xmlns:a16="http://schemas.microsoft.com/office/drawing/2014/main" val="2268319448"/>
                  </a:ext>
                </a:extLst>
              </a:tr>
              <a:tr h="44336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1" dirty="0">
                          <a:solidFill>
                            <a:schemeClr val="bg2"/>
                          </a:solidFill>
                          <a:latin typeface="+mn-lt"/>
                          <a:ea typeface="Allianz Sans" pitchFamily="50" charset="0"/>
                        </a:rPr>
                        <a:t>Prüfung</a:t>
                      </a:r>
                      <a:r>
                        <a:rPr lang="de-DE" sz="1600" b="0" dirty="0">
                          <a:solidFill>
                            <a:schemeClr val="bg2"/>
                          </a:solidFill>
                          <a:latin typeface="+mn-lt"/>
                          <a:ea typeface="Allianz Sans" pitchFamily="50" charset="0"/>
                        </a:rPr>
                        <a:t> der aktualisierten </a:t>
                      </a:r>
                      <a:r>
                        <a:rPr lang="de-DE" sz="1600" b="0" dirty="0">
                          <a:solidFill>
                            <a:schemeClr val="dk1"/>
                          </a:solidFill>
                        </a:rPr>
                        <a:t>Erklärungen, Bescheinigungen, Referenzen durch HPA</a:t>
                      </a:r>
                      <a:endParaRPr lang="de-DE" sz="1600" b="0" dirty="0">
                        <a:solidFill>
                          <a:schemeClr val="bg2"/>
                        </a:solidFill>
                        <a:latin typeface="+mn-lt"/>
                        <a:ea typeface="Allianz Sans" pitchFamily="50" charset="0"/>
                      </a:endParaRPr>
                    </a:p>
                  </a:txBody>
                  <a:tcPr/>
                </a:tc>
                <a:extLst>
                  <a:ext uri="{0D108BD9-81ED-4DB2-BD59-A6C34878D82A}">
                    <a16:rowId xmlns:a16="http://schemas.microsoft.com/office/drawing/2014/main" val="2871810732"/>
                  </a:ext>
                </a:extLst>
              </a:tr>
              <a:tr h="38036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1" dirty="0">
                          <a:solidFill>
                            <a:schemeClr val="bg2"/>
                          </a:solidFill>
                          <a:latin typeface="+mn-lt"/>
                          <a:ea typeface="Allianz Sans" pitchFamily="50" charset="0"/>
                        </a:rPr>
                        <a:t>Freischaltung</a:t>
                      </a:r>
                      <a:r>
                        <a:rPr lang="de-DE" sz="1600" b="0" dirty="0">
                          <a:solidFill>
                            <a:schemeClr val="bg2"/>
                          </a:solidFill>
                          <a:latin typeface="+mn-lt"/>
                          <a:ea typeface="Allianz Sans" pitchFamily="50" charset="0"/>
                        </a:rPr>
                        <a:t> im LIMA (Genehmigt für QS) oder Ablehnung (Abgelehnt für QS)</a:t>
                      </a:r>
                    </a:p>
                  </a:txBody>
                  <a:tcPr/>
                </a:tc>
                <a:extLst>
                  <a:ext uri="{0D108BD9-81ED-4DB2-BD59-A6C34878D82A}">
                    <a16:rowId xmlns:a16="http://schemas.microsoft.com/office/drawing/2014/main" val="1063630831"/>
                  </a:ext>
                </a:extLst>
              </a:tr>
              <a:tr h="38036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b="1" dirty="0">
                          <a:solidFill>
                            <a:schemeClr val="bg2"/>
                          </a:solidFill>
                          <a:latin typeface="+mn-lt"/>
                          <a:ea typeface="Allianz Sans" pitchFamily="50" charset="0"/>
                        </a:rPr>
                        <a:t>Jährliche Aktualisierungsabfragen </a:t>
                      </a:r>
                      <a:r>
                        <a:rPr lang="de-DE" sz="1600" b="0" dirty="0">
                          <a:solidFill>
                            <a:schemeClr val="bg2"/>
                          </a:solidFill>
                          <a:latin typeface="+mn-lt"/>
                          <a:ea typeface="Allianz Sans" pitchFamily="50" charset="0"/>
                        </a:rPr>
                        <a:t>(Umsätze und Mitarbeiterzahlen) per Mail durch die HPA</a:t>
                      </a:r>
                    </a:p>
                  </a:txBody>
                  <a:tcPr/>
                </a:tc>
                <a:extLst>
                  <a:ext uri="{0D108BD9-81ED-4DB2-BD59-A6C34878D82A}">
                    <a16:rowId xmlns:a16="http://schemas.microsoft.com/office/drawing/2014/main" val="775994906"/>
                  </a:ext>
                </a:extLst>
              </a:tr>
            </a:tbl>
          </a:graphicData>
        </a:graphic>
      </p:graphicFrame>
    </p:spTree>
    <p:extLst>
      <p:ext uri="{BB962C8B-B14F-4D97-AF65-F5344CB8AC3E}">
        <p14:creationId xmlns:p14="http://schemas.microsoft.com/office/powerpoint/2010/main" val="1515242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48020E-82F6-434F-A987-34872F48D787}"/>
              </a:ext>
            </a:extLst>
          </p:cNvPr>
          <p:cNvSpPr>
            <a:spLocks noGrp="1"/>
          </p:cNvSpPr>
          <p:nvPr>
            <p:ph type="title"/>
          </p:nvPr>
        </p:nvSpPr>
        <p:spPr/>
        <p:txBody>
          <a:bodyPr/>
          <a:lstStyle/>
          <a:p>
            <a:r>
              <a:rPr lang="de-DE" sz="1800" b="1" kern="1200" dirty="0">
                <a:solidFill>
                  <a:schemeClr val="tx1"/>
                </a:solidFill>
                <a:latin typeface="+mn-lt"/>
                <a:ea typeface="+mn-ea"/>
                <a:cs typeface="+mn-cs"/>
              </a:rPr>
              <a:t>Qualifizierungssysteme - Homepage</a:t>
            </a:r>
          </a:p>
        </p:txBody>
      </p:sp>
      <p:sp>
        <p:nvSpPr>
          <p:cNvPr id="3" name="Foliennummernplatzhalter 2">
            <a:extLst>
              <a:ext uri="{FF2B5EF4-FFF2-40B4-BE49-F238E27FC236}">
                <a16:creationId xmlns:a16="http://schemas.microsoft.com/office/drawing/2014/main" id="{9EE78A64-06B9-4C4E-8ABA-A336D5C2AC23}"/>
              </a:ext>
            </a:extLst>
          </p:cNvPr>
          <p:cNvSpPr>
            <a:spLocks noGrp="1"/>
          </p:cNvSpPr>
          <p:nvPr>
            <p:ph type="sldNum" sz="quarter" idx="22"/>
          </p:nvPr>
        </p:nvSpPr>
        <p:spPr/>
        <p:txBody>
          <a:bodyPr/>
          <a:lstStyle/>
          <a:p>
            <a:fld id="{C63C361D-6D9E-4F98-8831-48736655B334}" type="slidenum">
              <a:rPr lang="en-US" smtClean="0"/>
              <a:pPr/>
              <a:t>19</a:t>
            </a:fld>
            <a:endParaRPr lang="en-US" dirty="0"/>
          </a:p>
        </p:txBody>
      </p:sp>
      <p:pic>
        <p:nvPicPr>
          <p:cNvPr id="7" name="Grafik 6">
            <a:extLst>
              <a:ext uri="{FF2B5EF4-FFF2-40B4-BE49-F238E27FC236}">
                <a16:creationId xmlns:a16="http://schemas.microsoft.com/office/drawing/2014/main" id="{D9BB66D8-6347-4514-AD61-A5C3774D0EF3}"/>
              </a:ext>
            </a:extLst>
          </p:cNvPr>
          <p:cNvPicPr>
            <a:picLocks noChangeAspect="1"/>
          </p:cNvPicPr>
          <p:nvPr/>
        </p:nvPicPr>
        <p:blipFill rotWithShape="1">
          <a:blip r:embed="rId2"/>
          <a:srcRect b="25087"/>
          <a:stretch/>
        </p:blipFill>
        <p:spPr>
          <a:xfrm>
            <a:off x="358775" y="616584"/>
            <a:ext cx="8398587" cy="3660947"/>
          </a:xfrm>
          <a:prstGeom prst="rect">
            <a:avLst/>
          </a:prstGeom>
        </p:spPr>
      </p:pic>
      <p:sp>
        <p:nvSpPr>
          <p:cNvPr id="8" name="Textfeld 7">
            <a:extLst>
              <a:ext uri="{FF2B5EF4-FFF2-40B4-BE49-F238E27FC236}">
                <a16:creationId xmlns:a16="http://schemas.microsoft.com/office/drawing/2014/main" id="{0EA6CC29-5272-45D0-B81F-0C382C55A254}"/>
              </a:ext>
            </a:extLst>
          </p:cNvPr>
          <p:cNvSpPr txBox="1"/>
          <p:nvPr/>
        </p:nvSpPr>
        <p:spPr>
          <a:xfrm>
            <a:off x="1846613" y="4428545"/>
            <a:ext cx="6625087" cy="360760"/>
          </a:xfrm>
          <a:prstGeom prst="rect">
            <a:avLst/>
          </a:prstGeom>
          <a:noFill/>
        </p:spPr>
        <p:txBody>
          <a:bodyPr wrap="square" lIns="0" tIns="0" rIns="0" bIns="0" rtlCol="0">
            <a:noAutofit/>
          </a:bodyPr>
          <a:lstStyle/>
          <a:p>
            <a:pPr>
              <a:spcBef>
                <a:spcPts val="0"/>
              </a:spcBef>
              <a:spcAft>
                <a:spcPts val="0"/>
              </a:spcAft>
            </a:pPr>
            <a:r>
              <a:rPr lang="de-DE" sz="1200" dirty="0">
                <a:solidFill>
                  <a:schemeClr val="bg2"/>
                </a:solidFill>
                <a:hlinkClick r:id="rId3">
                  <a:extLst>
                    <a:ext uri="{A12FA001-AC4F-418D-AE19-62706E023703}">
                      <ahyp:hlinkClr xmlns:ahyp="http://schemas.microsoft.com/office/drawing/2018/hyperlinkcolor" val="tx"/>
                    </a:ext>
                  </a:extLst>
                </a:hlinkClick>
              </a:rPr>
              <a:t>https://www.hamburg-port-authority.de/de/hpa-360/beschaffung/ausschreibungen/</a:t>
            </a:r>
            <a:endParaRPr lang="de-DE" sz="1200" dirty="0">
              <a:solidFill>
                <a:schemeClr val="bg2"/>
              </a:solidFill>
              <a:latin typeface="+mn-lt"/>
              <a:ea typeface="Allianz Sans" pitchFamily="50" charset="0"/>
            </a:endParaRPr>
          </a:p>
        </p:txBody>
      </p:sp>
    </p:spTree>
    <p:extLst>
      <p:ext uri="{BB962C8B-B14F-4D97-AF65-F5344CB8AC3E}">
        <p14:creationId xmlns:p14="http://schemas.microsoft.com/office/powerpoint/2010/main" val="174336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6151A7-FA44-4E65-AE92-44DE27BABB72}"/>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8F9CDDCD-B718-4FEA-9EC5-F47F86C8C0B9}"/>
              </a:ext>
            </a:extLst>
          </p:cNvPr>
          <p:cNvSpPr>
            <a:spLocks noGrp="1"/>
          </p:cNvSpPr>
          <p:nvPr>
            <p:ph type="body" sz="quarter" idx="11"/>
          </p:nvPr>
        </p:nvSpPr>
        <p:spPr/>
        <p:txBody>
          <a:bodyPr/>
          <a:lstStyle/>
          <a:p>
            <a:r>
              <a:rPr lang="de-DE" dirty="0"/>
              <a:t>Lieferantenmanagement</a:t>
            </a:r>
          </a:p>
        </p:txBody>
      </p:sp>
      <p:sp>
        <p:nvSpPr>
          <p:cNvPr id="4" name="Textplatzhalter 3">
            <a:extLst>
              <a:ext uri="{FF2B5EF4-FFF2-40B4-BE49-F238E27FC236}">
                <a16:creationId xmlns:a16="http://schemas.microsoft.com/office/drawing/2014/main" id="{FBE250FD-8423-4D7D-858B-1F84CC3B2799}"/>
              </a:ext>
            </a:extLst>
          </p:cNvPr>
          <p:cNvSpPr>
            <a:spLocks noGrp="1"/>
          </p:cNvSpPr>
          <p:nvPr>
            <p:ph type="body" sz="quarter" idx="12"/>
          </p:nvPr>
        </p:nvSpPr>
        <p:spPr/>
        <p:txBody>
          <a:bodyPr/>
          <a:lstStyle/>
          <a:p>
            <a:r>
              <a:rPr lang="de-DE" dirty="0"/>
              <a:t>Qualifizierungssysteme</a:t>
            </a:r>
          </a:p>
        </p:txBody>
      </p:sp>
      <p:sp>
        <p:nvSpPr>
          <p:cNvPr id="7" name="Foliennummernplatzhalter 6">
            <a:extLst>
              <a:ext uri="{FF2B5EF4-FFF2-40B4-BE49-F238E27FC236}">
                <a16:creationId xmlns:a16="http://schemas.microsoft.com/office/drawing/2014/main" id="{9D1CFDAD-0C53-4BC5-A7A3-C3860ACFCF19}"/>
              </a:ext>
            </a:extLst>
          </p:cNvPr>
          <p:cNvSpPr>
            <a:spLocks noGrp="1"/>
          </p:cNvSpPr>
          <p:nvPr>
            <p:ph type="sldNum" sz="quarter" idx="15"/>
          </p:nvPr>
        </p:nvSpPr>
        <p:spPr/>
        <p:txBody>
          <a:bodyPr/>
          <a:lstStyle/>
          <a:p>
            <a:fld id="{C63C361D-6D9E-4F98-8831-48736655B334}" type="slidenum">
              <a:rPr lang="en-US" smtClean="0"/>
              <a:pPr/>
              <a:t>2</a:t>
            </a:fld>
            <a:endParaRPr lang="en-US" dirty="0"/>
          </a:p>
        </p:txBody>
      </p:sp>
    </p:spTree>
    <p:extLst>
      <p:ext uri="{BB962C8B-B14F-4D97-AF65-F5344CB8AC3E}">
        <p14:creationId xmlns:p14="http://schemas.microsoft.com/office/powerpoint/2010/main" val="131489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48020E-82F6-434F-A987-34872F48D787}"/>
              </a:ext>
            </a:extLst>
          </p:cNvPr>
          <p:cNvSpPr>
            <a:spLocks noGrp="1"/>
          </p:cNvSpPr>
          <p:nvPr>
            <p:ph type="title"/>
          </p:nvPr>
        </p:nvSpPr>
        <p:spPr/>
        <p:txBody>
          <a:bodyPr/>
          <a:lstStyle/>
          <a:p>
            <a:r>
              <a:rPr lang="de-DE" sz="1800" b="1" kern="1200" dirty="0">
                <a:solidFill>
                  <a:schemeClr val="tx1"/>
                </a:solidFill>
                <a:latin typeface="+mn-lt"/>
                <a:ea typeface="+mn-ea"/>
                <a:cs typeface="+mn-cs"/>
              </a:rPr>
              <a:t>Qualifizierungssysteme - Bewerbung zukünftig</a:t>
            </a:r>
          </a:p>
        </p:txBody>
      </p:sp>
      <p:sp>
        <p:nvSpPr>
          <p:cNvPr id="3" name="Foliennummernplatzhalter 2">
            <a:extLst>
              <a:ext uri="{FF2B5EF4-FFF2-40B4-BE49-F238E27FC236}">
                <a16:creationId xmlns:a16="http://schemas.microsoft.com/office/drawing/2014/main" id="{9EE78A64-06B9-4C4E-8ABA-A336D5C2AC23}"/>
              </a:ext>
            </a:extLst>
          </p:cNvPr>
          <p:cNvSpPr>
            <a:spLocks noGrp="1"/>
          </p:cNvSpPr>
          <p:nvPr>
            <p:ph type="sldNum" sz="quarter" idx="22"/>
          </p:nvPr>
        </p:nvSpPr>
        <p:spPr/>
        <p:txBody>
          <a:bodyPr/>
          <a:lstStyle/>
          <a:p>
            <a:fld id="{C63C361D-6D9E-4F98-8831-48736655B334}" type="slidenum">
              <a:rPr lang="en-US" smtClean="0"/>
              <a:pPr/>
              <a:t>20</a:t>
            </a:fld>
            <a:endParaRPr lang="en-US" dirty="0"/>
          </a:p>
        </p:txBody>
      </p:sp>
      <p:pic>
        <p:nvPicPr>
          <p:cNvPr id="5" name="Grafik 4" descr="Ein Bild, das Computer enthält.&#10;&#10;Automatisch generierte Beschreibung">
            <a:extLst>
              <a:ext uri="{FF2B5EF4-FFF2-40B4-BE49-F238E27FC236}">
                <a16:creationId xmlns:a16="http://schemas.microsoft.com/office/drawing/2014/main" id="{F312714D-62F6-424C-924C-C632882289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775" y="780808"/>
            <a:ext cx="7359623" cy="2851854"/>
          </a:xfrm>
          <a:prstGeom prst="rect">
            <a:avLst/>
          </a:prstGeom>
        </p:spPr>
      </p:pic>
      <p:sp>
        <p:nvSpPr>
          <p:cNvPr id="8" name="Textfeld 7">
            <a:extLst>
              <a:ext uri="{FF2B5EF4-FFF2-40B4-BE49-F238E27FC236}">
                <a16:creationId xmlns:a16="http://schemas.microsoft.com/office/drawing/2014/main" id="{C5B2BFC3-2F6C-4442-9DCF-A552895716A1}"/>
              </a:ext>
            </a:extLst>
          </p:cNvPr>
          <p:cNvSpPr txBox="1"/>
          <p:nvPr/>
        </p:nvSpPr>
        <p:spPr>
          <a:xfrm>
            <a:off x="358775" y="3796885"/>
            <a:ext cx="7438434" cy="262270"/>
          </a:xfrm>
          <a:prstGeom prst="rect">
            <a:avLst/>
          </a:prstGeom>
          <a:noFill/>
        </p:spPr>
        <p:txBody>
          <a:bodyPr wrap="square" lIns="0" tIns="0" rIns="0" bIns="0" rtlCol="0">
            <a:noAutofit/>
          </a:bodyPr>
          <a:lstStyle/>
          <a:p>
            <a:pPr>
              <a:spcBef>
                <a:spcPts val="0"/>
              </a:spcBef>
              <a:spcAft>
                <a:spcPts val="0"/>
              </a:spcAft>
            </a:pPr>
            <a:r>
              <a:rPr lang="de-DE" sz="1200" dirty="0">
                <a:latin typeface="+mn-lt"/>
                <a:ea typeface="Allianz Sans" pitchFamily="50" charset="0"/>
              </a:rPr>
              <a:t>Link:	https://hamburg-port-authority.synertrade.com</a:t>
            </a:r>
          </a:p>
        </p:txBody>
      </p:sp>
    </p:spTree>
    <p:extLst>
      <p:ext uri="{BB962C8B-B14F-4D97-AF65-F5344CB8AC3E}">
        <p14:creationId xmlns:p14="http://schemas.microsoft.com/office/powerpoint/2010/main" val="419053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48020E-82F6-434F-A987-34872F48D787}"/>
              </a:ext>
            </a:extLst>
          </p:cNvPr>
          <p:cNvSpPr>
            <a:spLocks noGrp="1"/>
          </p:cNvSpPr>
          <p:nvPr>
            <p:ph type="title"/>
          </p:nvPr>
        </p:nvSpPr>
        <p:spPr/>
        <p:txBody>
          <a:bodyPr/>
          <a:lstStyle/>
          <a:p>
            <a:r>
              <a:rPr lang="de-DE" sz="1800" b="1" kern="1200" dirty="0">
                <a:solidFill>
                  <a:schemeClr val="tx1"/>
                </a:solidFill>
                <a:latin typeface="+mn-lt"/>
                <a:ea typeface="+mn-ea"/>
                <a:cs typeface="+mn-cs"/>
              </a:rPr>
              <a:t>Qualifizierungssysteme – Bewerbung zukünftig</a:t>
            </a:r>
          </a:p>
        </p:txBody>
      </p:sp>
      <p:sp>
        <p:nvSpPr>
          <p:cNvPr id="3" name="Foliennummernplatzhalter 2">
            <a:extLst>
              <a:ext uri="{FF2B5EF4-FFF2-40B4-BE49-F238E27FC236}">
                <a16:creationId xmlns:a16="http://schemas.microsoft.com/office/drawing/2014/main" id="{9EE78A64-06B9-4C4E-8ABA-A336D5C2AC23}"/>
              </a:ext>
            </a:extLst>
          </p:cNvPr>
          <p:cNvSpPr>
            <a:spLocks noGrp="1"/>
          </p:cNvSpPr>
          <p:nvPr>
            <p:ph type="sldNum" sz="quarter" idx="22"/>
          </p:nvPr>
        </p:nvSpPr>
        <p:spPr/>
        <p:txBody>
          <a:bodyPr/>
          <a:lstStyle/>
          <a:p>
            <a:fld id="{C63C361D-6D9E-4F98-8831-48736655B334}" type="slidenum">
              <a:rPr lang="en-US" smtClean="0"/>
              <a:pPr/>
              <a:t>21</a:t>
            </a:fld>
            <a:endParaRPr lang="en-US" dirty="0"/>
          </a:p>
        </p:txBody>
      </p:sp>
      <p:sp>
        <p:nvSpPr>
          <p:cNvPr id="8" name="Textfeld 7">
            <a:extLst>
              <a:ext uri="{FF2B5EF4-FFF2-40B4-BE49-F238E27FC236}">
                <a16:creationId xmlns:a16="http://schemas.microsoft.com/office/drawing/2014/main" id="{0EA6CC29-5272-45D0-B81F-0C382C55A254}"/>
              </a:ext>
            </a:extLst>
          </p:cNvPr>
          <p:cNvSpPr txBox="1"/>
          <p:nvPr/>
        </p:nvSpPr>
        <p:spPr>
          <a:xfrm>
            <a:off x="4746569" y="1674165"/>
            <a:ext cx="2876049" cy="2823019"/>
          </a:xfrm>
          <a:prstGeom prst="rect">
            <a:avLst/>
          </a:prstGeom>
          <a:noFill/>
        </p:spPr>
        <p:txBody>
          <a:bodyPr wrap="square" lIns="0" tIns="0" rIns="0" bIns="0" rtlCol="0">
            <a:noAutofit/>
          </a:bodyPr>
          <a:lstStyle/>
          <a:p>
            <a:pPr marL="285750" indent="-285750">
              <a:spcBef>
                <a:spcPts val="0"/>
              </a:spcBef>
              <a:spcAft>
                <a:spcPts val="0"/>
              </a:spcAft>
              <a:buFont typeface="Wingdings" panose="05000000000000000000" pitchFamily="2" charset="2"/>
              <a:buChar char="Ø"/>
            </a:pPr>
            <a:r>
              <a:rPr lang="de-DE" sz="1600" dirty="0">
                <a:solidFill>
                  <a:schemeClr val="bg2"/>
                </a:solidFill>
                <a:latin typeface="+mn-lt"/>
                <a:ea typeface="Allianz Sans" pitchFamily="50" charset="0"/>
              </a:rPr>
              <a:t>Reiter </a:t>
            </a:r>
            <a:r>
              <a:rPr lang="de-DE" sz="1600" b="1" dirty="0">
                <a:solidFill>
                  <a:schemeClr val="bg2"/>
                </a:solidFill>
                <a:latin typeface="+mn-lt"/>
                <a:ea typeface="Allianz Sans" pitchFamily="50" charset="0"/>
              </a:rPr>
              <a:t>Materialgruppen</a:t>
            </a:r>
          </a:p>
          <a:p>
            <a:pPr>
              <a:spcBef>
                <a:spcPts val="0"/>
              </a:spcBef>
              <a:spcAft>
                <a:spcPts val="0"/>
              </a:spcAft>
            </a:pPr>
            <a:endParaRPr lang="de-DE" sz="1600" dirty="0">
              <a:solidFill>
                <a:schemeClr val="bg2"/>
              </a:solidFill>
              <a:latin typeface="+mn-lt"/>
              <a:ea typeface="Allianz Sans" pitchFamily="50" charset="0"/>
            </a:endParaRPr>
          </a:p>
          <a:p>
            <a:pPr marL="285750" indent="-285750">
              <a:spcBef>
                <a:spcPts val="0"/>
              </a:spcBef>
              <a:spcAft>
                <a:spcPts val="0"/>
              </a:spcAft>
              <a:buFont typeface="Wingdings" panose="05000000000000000000" pitchFamily="2" charset="2"/>
              <a:buChar char="Ø"/>
            </a:pPr>
            <a:r>
              <a:rPr lang="de-DE" sz="1600" dirty="0">
                <a:solidFill>
                  <a:schemeClr val="bg2"/>
                </a:solidFill>
                <a:latin typeface="+mn-lt"/>
                <a:ea typeface="Allianz Sans" pitchFamily="50" charset="0"/>
              </a:rPr>
              <a:t>5: </a:t>
            </a:r>
            <a:r>
              <a:rPr lang="de-DE" sz="1600" b="1" dirty="0">
                <a:solidFill>
                  <a:schemeClr val="bg2"/>
                </a:solidFill>
                <a:latin typeface="+mn-lt"/>
                <a:ea typeface="Allianz Sans" pitchFamily="50" charset="0"/>
              </a:rPr>
              <a:t>Qualifizierungssysteme</a:t>
            </a:r>
          </a:p>
          <a:p>
            <a:pPr>
              <a:spcBef>
                <a:spcPts val="0"/>
              </a:spcBef>
              <a:spcAft>
                <a:spcPts val="0"/>
              </a:spcAft>
            </a:pPr>
            <a:endParaRPr lang="de-DE" sz="1600" dirty="0">
              <a:solidFill>
                <a:schemeClr val="bg2"/>
              </a:solidFill>
              <a:latin typeface="+mn-lt"/>
              <a:ea typeface="Allianz Sans" pitchFamily="50" charset="0"/>
            </a:endParaRPr>
          </a:p>
          <a:p>
            <a:pPr marL="285750" indent="-285750">
              <a:spcBef>
                <a:spcPts val="0"/>
              </a:spcBef>
              <a:spcAft>
                <a:spcPts val="0"/>
              </a:spcAft>
              <a:buFont typeface="Wingdings" panose="05000000000000000000" pitchFamily="2" charset="2"/>
              <a:buChar char="Ø"/>
            </a:pPr>
            <a:r>
              <a:rPr lang="de-DE" sz="1600" dirty="0">
                <a:solidFill>
                  <a:schemeClr val="bg2"/>
                </a:solidFill>
                <a:latin typeface="+mn-lt"/>
                <a:ea typeface="Allianz Sans" pitchFamily="50" charset="0"/>
              </a:rPr>
              <a:t>Bitte entsprechende Auswahl tätigen</a:t>
            </a:r>
          </a:p>
        </p:txBody>
      </p:sp>
      <p:pic>
        <p:nvPicPr>
          <p:cNvPr id="4" name="Grafik 3">
            <a:extLst>
              <a:ext uri="{FF2B5EF4-FFF2-40B4-BE49-F238E27FC236}">
                <a16:creationId xmlns:a16="http://schemas.microsoft.com/office/drawing/2014/main" id="{4D2A4F10-12C8-46FB-A0F9-DCECDF5083C5}"/>
              </a:ext>
            </a:extLst>
          </p:cNvPr>
          <p:cNvPicPr>
            <a:picLocks noChangeAspect="1"/>
          </p:cNvPicPr>
          <p:nvPr/>
        </p:nvPicPr>
        <p:blipFill>
          <a:blip r:embed="rId2"/>
          <a:stretch>
            <a:fillRect/>
          </a:stretch>
        </p:blipFill>
        <p:spPr>
          <a:xfrm>
            <a:off x="358775" y="689631"/>
            <a:ext cx="3255215" cy="4010078"/>
          </a:xfrm>
          <a:prstGeom prst="rect">
            <a:avLst/>
          </a:prstGeom>
        </p:spPr>
      </p:pic>
      <p:sp>
        <p:nvSpPr>
          <p:cNvPr id="9" name="Textfeld 8">
            <a:extLst>
              <a:ext uri="{FF2B5EF4-FFF2-40B4-BE49-F238E27FC236}">
                <a16:creationId xmlns:a16="http://schemas.microsoft.com/office/drawing/2014/main" id="{80C9443C-433B-48C9-879B-C6845F0A97E8}"/>
              </a:ext>
            </a:extLst>
          </p:cNvPr>
          <p:cNvSpPr txBox="1"/>
          <p:nvPr/>
        </p:nvSpPr>
        <p:spPr>
          <a:xfrm>
            <a:off x="408669" y="1588707"/>
            <a:ext cx="3156979" cy="3111002"/>
          </a:xfrm>
          <a:prstGeom prst="rect">
            <a:avLst/>
          </a:prstGeom>
          <a:noFill/>
          <a:ln w="28575">
            <a:solidFill>
              <a:schemeClr val="tx2">
                <a:lumMod val="60000"/>
                <a:lumOff val="40000"/>
              </a:schemeClr>
            </a:solidFill>
          </a:ln>
        </p:spPr>
        <p:txBody>
          <a:bodyPr wrap="square" lIns="0" tIns="0" rIns="0" bIns="0" rtlCol="0">
            <a:noAutofit/>
          </a:bodyPr>
          <a:lstStyle/>
          <a:p>
            <a:pPr>
              <a:spcBef>
                <a:spcPts val="0"/>
              </a:spcBef>
              <a:spcAft>
                <a:spcPts val="0"/>
              </a:spcAft>
            </a:pPr>
            <a:endParaRPr lang="de-DE" sz="1200" dirty="0">
              <a:latin typeface="+mn-lt"/>
              <a:ea typeface="Allianz Sans" pitchFamily="50" charset="0"/>
            </a:endParaRPr>
          </a:p>
        </p:txBody>
      </p:sp>
    </p:spTree>
    <p:extLst>
      <p:ext uri="{BB962C8B-B14F-4D97-AF65-F5344CB8AC3E}">
        <p14:creationId xmlns:p14="http://schemas.microsoft.com/office/powerpoint/2010/main" val="2881620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48020E-82F6-434F-A987-34872F48D787}"/>
              </a:ext>
            </a:extLst>
          </p:cNvPr>
          <p:cNvSpPr>
            <a:spLocks noGrp="1"/>
          </p:cNvSpPr>
          <p:nvPr>
            <p:ph type="title"/>
          </p:nvPr>
        </p:nvSpPr>
        <p:spPr/>
        <p:txBody>
          <a:bodyPr/>
          <a:lstStyle/>
          <a:p>
            <a:r>
              <a:rPr lang="de-DE" sz="1800" b="1" kern="1200" dirty="0">
                <a:solidFill>
                  <a:schemeClr val="tx1"/>
                </a:solidFill>
                <a:latin typeface="+mn-lt"/>
                <a:ea typeface="+mn-ea"/>
                <a:cs typeface="+mn-cs"/>
              </a:rPr>
              <a:t>Qualifizierungssysteme – Bewerbung zukünftig</a:t>
            </a:r>
          </a:p>
        </p:txBody>
      </p:sp>
      <p:sp>
        <p:nvSpPr>
          <p:cNvPr id="3" name="Foliennummernplatzhalter 2">
            <a:extLst>
              <a:ext uri="{FF2B5EF4-FFF2-40B4-BE49-F238E27FC236}">
                <a16:creationId xmlns:a16="http://schemas.microsoft.com/office/drawing/2014/main" id="{9EE78A64-06B9-4C4E-8ABA-A336D5C2AC23}"/>
              </a:ext>
            </a:extLst>
          </p:cNvPr>
          <p:cNvSpPr>
            <a:spLocks noGrp="1"/>
          </p:cNvSpPr>
          <p:nvPr>
            <p:ph type="sldNum" sz="quarter" idx="22"/>
          </p:nvPr>
        </p:nvSpPr>
        <p:spPr/>
        <p:txBody>
          <a:bodyPr/>
          <a:lstStyle/>
          <a:p>
            <a:fld id="{C63C361D-6D9E-4F98-8831-48736655B334}" type="slidenum">
              <a:rPr lang="en-US" smtClean="0"/>
              <a:pPr/>
              <a:t>22</a:t>
            </a:fld>
            <a:endParaRPr lang="en-US" dirty="0"/>
          </a:p>
        </p:txBody>
      </p:sp>
      <p:pic>
        <p:nvPicPr>
          <p:cNvPr id="6" name="Grafik 5">
            <a:extLst>
              <a:ext uri="{FF2B5EF4-FFF2-40B4-BE49-F238E27FC236}">
                <a16:creationId xmlns:a16="http://schemas.microsoft.com/office/drawing/2014/main" id="{187464B6-8778-4C07-8151-414CC100257C}"/>
              </a:ext>
            </a:extLst>
          </p:cNvPr>
          <p:cNvPicPr>
            <a:picLocks noChangeAspect="1"/>
          </p:cNvPicPr>
          <p:nvPr/>
        </p:nvPicPr>
        <p:blipFill>
          <a:blip r:embed="rId3"/>
          <a:stretch>
            <a:fillRect/>
          </a:stretch>
        </p:blipFill>
        <p:spPr>
          <a:xfrm>
            <a:off x="358775" y="687275"/>
            <a:ext cx="8562109" cy="3283725"/>
          </a:xfrm>
          <a:prstGeom prst="rect">
            <a:avLst/>
          </a:prstGeom>
        </p:spPr>
      </p:pic>
      <p:sp>
        <p:nvSpPr>
          <p:cNvPr id="7" name="Textfeld 6">
            <a:extLst>
              <a:ext uri="{FF2B5EF4-FFF2-40B4-BE49-F238E27FC236}">
                <a16:creationId xmlns:a16="http://schemas.microsoft.com/office/drawing/2014/main" id="{302F1DD9-093F-4398-8320-5268CD31FB24}"/>
              </a:ext>
            </a:extLst>
          </p:cNvPr>
          <p:cNvSpPr txBox="1"/>
          <p:nvPr/>
        </p:nvSpPr>
        <p:spPr>
          <a:xfrm>
            <a:off x="358774" y="4172989"/>
            <a:ext cx="8369589" cy="515389"/>
          </a:xfrm>
          <a:prstGeom prst="rect">
            <a:avLst/>
          </a:prstGeom>
          <a:noFill/>
        </p:spPr>
        <p:txBody>
          <a:bodyPr wrap="square" lIns="0" tIns="0" rIns="0" bIns="0" rtlCol="0">
            <a:noAutofit/>
          </a:bodyPr>
          <a:lstStyle/>
          <a:p>
            <a:pPr>
              <a:spcBef>
                <a:spcPts val="0"/>
              </a:spcBef>
              <a:spcAft>
                <a:spcPts val="0"/>
              </a:spcAft>
            </a:pPr>
            <a:r>
              <a:rPr lang="de-DE" b="1" dirty="0">
                <a:latin typeface="+mn-lt"/>
                <a:ea typeface="Allianz Sans" pitchFamily="50" charset="0"/>
              </a:rPr>
              <a:t>Achtung: </a:t>
            </a:r>
            <a:r>
              <a:rPr lang="de-DE" dirty="0">
                <a:solidFill>
                  <a:schemeClr val="bg2"/>
                </a:solidFill>
                <a:ea typeface="Allianz Sans" pitchFamily="50" charset="0"/>
              </a:rPr>
              <a:t>Einmal jährlich Aufforderung zur Aktualisierung der Umsätze und Mitarbeiterzahlen (zum 01.04.)</a:t>
            </a:r>
          </a:p>
          <a:p>
            <a:pPr>
              <a:spcBef>
                <a:spcPts val="0"/>
              </a:spcBef>
              <a:spcAft>
                <a:spcPts val="0"/>
              </a:spcAft>
            </a:pPr>
            <a:endParaRPr lang="de-DE" dirty="0">
              <a:latin typeface="+mn-lt"/>
              <a:ea typeface="Allianz Sans" pitchFamily="50" charset="0"/>
            </a:endParaRPr>
          </a:p>
        </p:txBody>
      </p:sp>
    </p:spTree>
    <p:extLst>
      <p:ext uri="{BB962C8B-B14F-4D97-AF65-F5344CB8AC3E}">
        <p14:creationId xmlns:p14="http://schemas.microsoft.com/office/powerpoint/2010/main" val="143973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2"/>
          </p:nvPr>
        </p:nvSpPr>
        <p:spPr>
          <a:xfrm>
            <a:off x="358775" y="2564714"/>
            <a:ext cx="1266825" cy="2045168"/>
          </a:xfrm>
        </p:spPr>
        <p:txBody>
          <a:bodyPr/>
          <a:lstStyle/>
          <a:p>
            <a:r>
              <a:rPr lang="de-DE" sz="1000" b="1" dirty="0"/>
              <a:t>Christine Wohlert-Mohr</a:t>
            </a:r>
          </a:p>
          <a:p>
            <a:r>
              <a:rPr lang="de-DE" sz="1000" dirty="0"/>
              <a:t>Leitung </a:t>
            </a:r>
          </a:p>
          <a:p>
            <a:r>
              <a:rPr lang="de-DE" sz="1000" dirty="0"/>
              <a:t>Strategischer Einkauf</a:t>
            </a:r>
          </a:p>
          <a:p>
            <a:r>
              <a:rPr lang="de-DE" sz="1000" dirty="0"/>
              <a:t>Zentraler Einkauf</a:t>
            </a:r>
          </a:p>
          <a:p>
            <a:endParaRPr lang="de-DE" sz="1000" dirty="0"/>
          </a:p>
          <a:p>
            <a:r>
              <a:rPr lang="pt-BR" sz="1000" dirty="0"/>
              <a:t>Tel.: </a:t>
            </a:r>
          </a:p>
          <a:p>
            <a:r>
              <a:rPr lang="pt-BR" sz="1000" dirty="0"/>
              <a:t>+49 40 42847- 2822</a:t>
            </a:r>
          </a:p>
          <a:p>
            <a:r>
              <a:rPr lang="pt-BR" sz="1000" dirty="0"/>
              <a:t>E-Mail: christine.wohlert-mohr @hpa.hamburg.de</a:t>
            </a:r>
          </a:p>
        </p:txBody>
      </p:sp>
      <p:sp>
        <p:nvSpPr>
          <p:cNvPr id="9" name="Titel 8"/>
          <p:cNvSpPr>
            <a:spLocks noGrp="1"/>
          </p:cNvSpPr>
          <p:nvPr>
            <p:ph type="title"/>
          </p:nvPr>
        </p:nvSpPr>
        <p:spPr/>
        <p:txBody>
          <a:bodyPr/>
          <a:lstStyle/>
          <a:p>
            <a:r>
              <a:rPr lang="de-DE" sz="1800" b="1" kern="1200" dirty="0">
                <a:solidFill>
                  <a:schemeClr val="tx1"/>
                </a:solidFill>
                <a:latin typeface="+mn-lt"/>
                <a:ea typeface="+mn-ea"/>
                <a:cs typeface="+mn-cs"/>
              </a:rPr>
              <a:t>Sprechen Sie uns gerne an!</a:t>
            </a:r>
          </a:p>
        </p:txBody>
      </p:sp>
      <p:pic>
        <p:nvPicPr>
          <p:cNvPr id="2" name="Bildplatzhalter 1"/>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2" t="46251" r="2" b="26785"/>
          <a:stretch/>
        </p:blipFill>
        <p:spPr>
          <a:xfrm>
            <a:off x="358775" y="773695"/>
            <a:ext cx="8426450" cy="1695450"/>
          </a:xfrm>
          <a:solidFill>
            <a:schemeClr val="bg1">
              <a:lumMod val="50000"/>
            </a:schemeClr>
          </a:solidFill>
        </p:spPr>
      </p:pic>
      <p:sp>
        <p:nvSpPr>
          <p:cNvPr id="11" name="Foliennummernplatzhalter 10"/>
          <p:cNvSpPr>
            <a:spLocks noGrp="1"/>
          </p:cNvSpPr>
          <p:nvPr>
            <p:ph type="sldNum" sz="quarter" idx="14"/>
          </p:nvPr>
        </p:nvSpPr>
        <p:spPr/>
        <p:txBody>
          <a:bodyPr/>
          <a:lstStyle/>
          <a:p>
            <a:fld id="{C63C361D-6D9E-4F98-8831-48736655B334}" type="slidenum">
              <a:rPr lang="en-US" smtClean="0"/>
              <a:pPr/>
              <a:t>23</a:t>
            </a:fld>
            <a:endParaRPr lang="en-US" dirty="0"/>
          </a:p>
        </p:txBody>
      </p:sp>
      <p:sp>
        <p:nvSpPr>
          <p:cNvPr id="6" name="Textplatzhalter 14"/>
          <p:cNvSpPr txBox="1">
            <a:spLocks/>
          </p:cNvSpPr>
          <p:nvPr/>
        </p:nvSpPr>
        <p:spPr>
          <a:xfrm>
            <a:off x="4396316" y="2469145"/>
            <a:ext cx="4485224" cy="245306"/>
          </a:xfrm>
          <a:prstGeom prst="rect">
            <a:avLst/>
          </a:prstGeom>
        </p:spPr>
        <p:txBody>
          <a:bodyPr/>
          <a:lstStyle>
            <a:lvl1pPr marL="176213"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ea typeface="+mn-ea"/>
                <a:cs typeface="+mn-cs"/>
              </a:defRPr>
            </a:lvl1pPr>
            <a:lvl2pPr marL="361950" indent="-185738" algn="l" rtl="0" eaLnBrk="1" fontAlgn="base" hangingPunct="1">
              <a:lnSpc>
                <a:spcPct val="120000"/>
              </a:lnSpc>
              <a:spcBef>
                <a:spcPct val="0"/>
              </a:spcBef>
              <a:spcAft>
                <a:spcPct val="0"/>
              </a:spcAft>
              <a:buClr>
                <a:schemeClr val="bg2"/>
              </a:buClr>
              <a:buChar char="-"/>
              <a:defRPr sz="1300">
                <a:solidFill>
                  <a:srgbClr val="000000"/>
                </a:solidFill>
                <a:latin typeface="+mn-lt"/>
              </a:defRPr>
            </a:lvl2pPr>
            <a:lvl3pPr marL="536575"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3pPr>
            <a:lvl4pPr marL="719138" indent="-18256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4pPr>
            <a:lvl5pPr marL="896938" indent="-177800"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pPr marL="0" indent="0" algn="r">
              <a:buNone/>
            </a:pPr>
            <a:r>
              <a:rPr lang="de-DE" sz="900" kern="0" dirty="0"/>
              <a:t>© HPA, </a:t>
            </a:r>
            <a:r>
              <a:rPr lang="de-DE" sz="900" dirty="0"/>
              <a:t>Andreas Schmidt-</a:t>
            </a:r>
            <a:r>
              <a:rPr lang="de-DE" sz="900" dirty="0" err="1"/>
              <a:t>Wiethoff</a:t>
            </a:r>
            <a:endParaRPr lang="de-DE" sz="900" dirty="0"/>
          </a:p>
          <a:p>
            <a:pPr marL="0" indent="0" algn="r">
              <a:buNone/>
            </a:pPr>
            <a:endParaRPr lang="de-DE" sz="900" kern="0" dirty="0"/>
          </a:p>
        </p:txBody>
      </p:sp>
      <p:sp>
        <p:nvSpPr>
          <p:cNvPr id="12" name="Textplatzhalter 9"/>
          <p:cNvSpPr txBox="1">
            <a:spLocks/>
          </p:cNvSpPr>
          <p:nvPr/>
        </p:nvSpPr>
        <p:spPr bwMode="auto">
          <a:xfrm>
            <a:off x="1837353" y="2559586"/>
            <a:ext cx="1266826" cy="2045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1" fontAlgn="base" hangingPunct="1">
              <a:lnSpc>
                <a:spcPct val="120000"/>
              </a:lnSpc>
              <a:spcBef>
                <a:spcPct val="0"/>
              </a:spcBef>
              <a:spcAft>
                <a:spcPct val="0"/>
              </a:spcAft>
              <a:buClr>
                <a:schemeClr val="bg2"/>
              </a:buClr>
              <a:buFont typeface="Arial" pitchFamily="34" charset="0"/>
              <a:buNone/>
              <a:defRPr sz="1300">
                <a:solidFill>
                  <a:srgbClr val="000000"/>
                </a:solidFill>
                <a:latin typeface="+mn-lt"/>
                <a:ea typeface="+mn-ea"/>
                <a:cs typeface="+mn-cs"/>
              </a:defRPr>
            </a:lvl1pPr>
            <a:lvl2pPr marL="361950" indent="-185738" algn="l" rtl="0" eaLnBrk="1" fontAlgn="base" hangingPunct="1">
              <a:lnSpc>
                <a:spcPct val="120000"/>
              </a:lnSpc>
              <a:spcBef>
                <a:spcPct val="0"/>
              </a:spcBef>
              <a:spcAft>
                <a:spcPct val="0"/>
              </a:spcAft>
              <a:buClr>
                <a:schemeClr val="bg2"/>
              </a:buClr>
              <a:buChar char="-"/>
              <a:defRPr sz="1300">
                <a:solidFill>
                  <a:srgbClr val="000000"/>
                </a:solidFill>
                <a:latin typeface="+mn-lt"/>
              </a:defRPr>
            </a:lvl2pPr>
            <a:lvl3pPr marL="536575"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3pPr>
            <a:lvl4pPr marL="719138" indent="-18256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4pPr>
            <a:lvl5pPr marL="896938" indent="-177800"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r>
              <a:rPr lang="de-DE" sz="1000" b="1" kern="0" dirty="0"/>
              <a:t>Kerstin Müller</a:t>
            </a:r>
          </a:p>
          <a:p>
            <a:endParaRPr lang="de-DE" sz="1000" b="1" kern="0" dirty="0"/>
          </a:p>
          <a:p>
            <a:r>
              <a:rPr lang="de-DE" sz="1000" dirty="0"/>
              <a:t>Strategischer Einkauf</a:t>
            </a:r>
          </a:p>
          <a:p>
            <a:r>
              <a:rPr lang="de-DE" sz="1000" kern="0" dirty="0"/>
              <a:t>Zentraler Einkauf</a:t>
            </a:r>
          </a:p>
          <a:p>
            <a:endParaRPr lang="de-DE" sz="1000" kern="0" dirty="0"/>
          </a:p>
          <a:p>
            <a:r>
              <a:rPr lang="pt-BR" sz="1000" kern="0" dirty="0"/>
              <a:t>Tel.:  </a:t>
            </a:r>
          </a:p>
          <a:p>
            <a:r>
              <a:rPr lang="de-DE" sz="1000" dirty="0"/>
              <a:t>+49 40 42847- 3911</a:t>
            </a:r>
            <a:endParaRPr lang="pt-BR" sz="1000" kern="0" dirty="0"/>
          </a:p>
          <a:p>
            <a:r>
              <a:rPr lang="pt-BR" sz="1000" kern="0" dirty="0"/>
              <a:t>E-Mail: </a:t>
            </a:r>
          </a:p>
          <a:p>
            <a:r>
              <a:rPr lang="pt-BR" sz="1000" kern="0" dirty="0"/>
              <a:t>kerstin.mueller @hpa.hamburg.de</a:t>
            </a:r>
          </a:p>
        </p:txBody>
      </p:sp>
      <p:sp>
        <p:nvSpPr>
          <p:cNvPr id="15" name="Textplatzhalter 9">
            <a:extLst>
              <a:ext uri="{FF2B5EF4-FFF2-40B4-BE49-F238E27FC236}">
                <a16:creationId xmlns:a16="http://schemas.microsoft.com/office/drawing/2014/main" id="{43BD26D3-9379-432D-A983-029E7AD54215}"/>
              </a:ext>
            </a:extLst>
          </p:cNvPr>
          <p:cNvSpPr txBox="1">
            <a:spLocks/>
          </p:cNvSpPr>
          <p:nvPr/>
        </p:nvSpPr>
        <p:spPr bwMode="auto">
          <a:xfrm>
            <a:off x="3328587" y="2540735"/>
            <a:ext cx="1266827" cy="2045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1" fontAlgn="base" hangingPunct="1">
              <a:lnSpc>
                <a:spcPct val="120000"/>
              </a:lnSpc>
              <a:spcBef>
                <a:spcPct val="0"/>
              </a:spcBef>
              <a:spcAft>
                <a:spcPct val="0"/>
              </a:spcAft>
              <a:buClr>
                <a:schemeClr val="bg2"/>
              </a:buClr>
              <a:buFont typeface="Arial" pitchFamily="34" charset="0"/>
              <a:buNone/>
              <a:defRPr sz="1300">
                <a:solidFill>
                  <a:srgbClr val="000000"/>
                </a:solidFill>
                <a:latin typeface="+mn-lt"/>
                <a:ea typeface="+mn-ea"/>
                <a:cs typeface="+mn-cs"/>
              </a:defRPr>
            </a:lvl1pPr>
            <a:lvl2pPr marL="361950" indent="-185738" algn="l" rtl="0" eaLnBrk="1" fontAlgn="base" hangingPunct="1">
              <a:lnSpc>
                <a:spcPct val="120000"/>
              </a:lnSpc>
              <a:spcBef>
                <a:spcPct val="0"/>
              </a:spcBef>
              <a:spcAft>
                <a:spcPct val="0"/>
              </a:spcAft>
              <a:buClr>
                <a:schemeClr val="bg2"/>
              </a:buClr>
              <a:buChar char="-"/>
              <a:defRPr sz="1300">
                <a:solidFill>
                  <a:srgbClr val="000000"/>
                </a:solidFill>
                <a:latin typeface="+mn-lt"/>
              </a:defRPr>
            </a:lvl2pPr>
            <a:lvl3pPr marL="536575"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3pPr>
            <a:lvl4pPr marL="719138" indent="-18256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4pPr>
            <a:lvl5pPr marL="896938" indent="-177800"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r>
              <a:rPr lang="de-DE" sz="1000" b="1" kern="0" dirty="0"/>
              <a:t>Ina Schlieter</a:t>
            </a:r>
          </a:p>
          <a:p>
            <a:endParaRPr lang="de-DE" sz="1000" b="1" kern="0" dirty="0"/>
          </a:p>
          <a:p>
            <a:r>
              <a:rPr lang="de-DE" sz="1000" dirty="0"/>
              <a:t>Strategischer Einkauf</a:t>
            </a:r>
          </a:p>
          <a:p>
            <a:r>
              <a:rPr lang="de-DE" sz="1000" kern="0" dirty="0"/>
              <a:t>Zentraler Einkauf</a:t>
            </a:r>
          </a:p>
          <a:p>
            <a:endParaRPr lang="de-DE" sz="1000" kern="0" dirty="0"/>
          </a:p>
          <a:p>
            <a:r>
              <a:rPr lang="pt-BR" sz="1000" kern="0" dirty="0"/>
              <a:t>Tel.:</a:t>
            </a:r>
          </a:p>
          <a:p>
            <a:r>
              <a:rPr lang="de-DE" sz="1000" dirty="0"/>
              <a:t>+49 40 42847-2181</a:t>
            </a:r>
            <a:endParaRPr lang="pt-BR" sz="1000" kern="0" dirty="0"/>
          </a:p>
          <a:p>
            <a:r>
              <a:rPr lang="pt-BR" sz="1000" kern="0" dirty="0"/>
              <a:t>E-Mail: </a:t>
            </a:r>
          </a:p>
          <a:p>
            <a:r>
              <a:rPr lang="pt-BR" sz="1000" kern="0" dirty="0"/>
              <a:t>ina.schlieter @hpa.hamburg.de</a:t>
            </a:r>
          </a:p>
        </p:txBody>
      </p:sp>
      <p:sp>
        <p:nvSpPr>
          <p:cNvPr id="13" name="Textplatzhalter 9">
            <a:extLst>
              <a:ext uri="{FF2B5EF4-FFF2-40B4-BE49-F238E27FC236}">
                <a16:creationId xmlns:a16="http://schemas.microsoft.com/office/drawing/2014/main" id="{1B1B0C8E-AEE9-448F-91C2-CE3BF1A04870}"/>
              </a:ext>
            </a:extLst>
          </p:cNvPr>
          <p:cNvSpPr txBox="1">
            <a:spLocks/>
          </p:cNvSpPr>
          <p:nvPr/>
        </p:nvSpPr>
        <p:spPr bwMode="auto">
          <a:xfrm>
            <a:off x="4701291" y="2540734"/>
            <a:ext cx="1266825" cy="2045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1" fontAlgn="base" hangingPunct="1">
              <a:lnSpc>
                <a:spcPct val="120000"/>
              </a:lnSpc>
              <a:spcBef>
                <a:spcPct val="0"/>
              </a:spcBef>
              <a:spcAft>
                <a:spcPct val="0"/>
              </a:spcAft>
              <a:buClr>
                <a:schemeClr val="bg2"/>
              </a:buClr>
              <a:buFont typeface="Arial" pitchFamily="34" charset="0"/>
              <a:buNone/>
              <a:defRPr sz="1300">
                <a:solidFill>
                  <a:srgbClr val="000000"/>
                </a:solidFill>
                <a:latin typeface="+mn-lt"/>
                <a:ea typeface="+mn-ea"/>
                <a:cs typeface="+mn-cs"/>
              </a:defRPr>
            </a:lvl1pPr>
            <a:lvl2pPr marL="361950" indent="-185738" algn="l" rtl="0" eaLnBrk="1" fontAlgn="base" hangingPunct="1">
              <a:lnSpc>
                <a:spcPct val="120000"/>
              </a:lnSpc>
              <a:spcBef>
                <a:spcPct val="0"/>
              </a:spcBef>
              <a:spcAft>
                <a:spcPct val="0"/>
              </a:spcAft>
              <a:buClr>
                <a:schemeClr val="bg2"/>
              </a:buClr>
              <a:buChar char="-"/>
              <a:defRPr sz="1300">
                <a:solidFill>
                  <a:srgbClr val="000000"/>
                </a:solidFill>
                <a:latin typeface="+mn-lt"/>
              </a:defRPr>
            </a:lvl2pPr>
            <a:lvl3pPr marL="536575"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3pPr>
            <a:lvl4pPr marL="719138" indent="-18256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4pPr>
            <a:lvl5pPr marL="896938" indent="-177800"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r>
              <a:rPr lang="de-DE" sz="1000" b="1" kern="0" dirty="0"/>
              <a:t>Wibhati Tchanana</a:t>
            </a:r>
          </a:p>
          <a:p>
            <a:endParaRPr lang="de-DE" sz="1000" b="1" kern="0" dirty="0"/>
          </a:p>
          <a:p>
            <a:r>
              <a:rPr lang="de-DE" sz="1000" dirty="0"/>
              <a:t>Strategischer Einkauf</a:t>
            </a:r>
          </a:p>
          <a:p>
            <a:r>
              <a:rPr lang="de-DE" sz="1000" kern="0" dirty="0"/>
              <a:t>Zentraler Einkauf</a:t>
            </a:r>
          </a:p>
          <a:p>
            <a:endParaRPr lang="de-DE" sz="1000" kern="0" dirty="0"/>
          </a:p>
          <a:p>
            <a:r>
              <a:rPr lang="pt-BR" sz="1000" kern="0" dirty="0"/>
              <a:t>Tel.:</a:t>
            </a:r>
          </a:p>
          <a:p>
            <a:r>
              <a:rPr lang="de-DE" sz="1000" dirty="0"/>
              <a:t>+49 40 42847-4308</a:t>
            </a:r>
            <a:endParaRPr lang="pt-BR" sz="1000" kern="0" dirty="0"/>
          </a:p>
          <a:p>
            <a:r>
              <a:rPr lang="pt-BR" sz="1000" kern="0" dirty="0"/>
              <a:t>E-Mail: wibhati.tchanana</a:t>
            </a:r>
          </a:p>
          <a:p>
            <a:r>
              <a:rPr lang="pt-BR" sz="1000" kern="0" dirty="0"/>
              <a:t>@hpa.hamburg.de</a:t>
            </a:r>
          </a:p>
        </p:txBody>
      </p:sp>
      <p:sp>
        <p:nvSpPr>
          <p:cNvPr id="14" name="Textplatzhalter 9">
            <a:extLst>
              <a:ext uri="{FF2B5EF4-FFF2-40B4-BE49-F238E27FC236}">
                <a16:creationId xmlns:a16="http://schemas.microsoft.com/office/drawing/2014/main" id="{A474FEDC-3913-4588-A1CF-06C0CE4C0F8E}"/>
              </a:ext>
            </a:extLst>
          </p:cNvPr>
          <p:cNvSpPr txBox="1">
            <a:spLocks/>
          </p:cNvSpPr>
          <p:nvPr/>
        </p:nvSpPr>
        <p:spPr bwMode="auto">
          <a:xfrm>
            <a:off x="6231860" y="2540733"/>
            <a:ext cx="1266825" cy="2045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1" fontAlgn="base" hangingPunct="1">
              <a:lnSpc>
                <a:spcPct val="120000"/>
              </a:lnSpc>
              <a:spcBef>
                <a:spcPct val="0"/>
              </a:spcBef>
              <a:spcAft>
                <a:spcPct val="0"/>
              </a:spcAft>
              <a:buClr>
                <a:schemeClr val="bg2"/>
              </a:buClr>
              <a:buFont typeface="Arial" pitchFamily="34" charset="0"/>
              <a:buNone/>
              <a:defRPr sz="1300">
                <a:solidFill>
                  <a:srgbClr val="000000"/>
                </a:solidFill>
                <a:latin typeface="+mn-lt"/>
                <a:ea typeface="+mn-ea"/>
                <a:cs typeface="+mn-cs"/>
              </a:defRPr>
            </a:lvl1pPr>
            <a:lvl2pPr marL="361950" indent="-185738" algn="l" rtl="0" eaLnBrk="1" fontAlgn="base" hangingPunct="1">
              <a:lnSpc>
                <a:spcPct val="120000"/>
              </a:lnSpc>
              <a:spcBef>
                <a:spcPct val="0"/>
              </a:spcBef>
              <a:spcAft>
                <a:spcPct val="0"/>
              </a:spcAft>
              <a:buClr>
                <a:schemeClr val="bg2"/>
              </a:buClr>
              <a:buChar char="-"/>
              <a:defRPr sz="1300">
                <a:solidFill>
                  <a:srgbClr val="000000"/>
                </a:solidFill>
                <a:latin typeface="+mn-lt"/>
              </a:defRPr>
            </a:lvl2pPr>
            <a:lvl3pPr marL="536575"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3pPr>
            <a:lvl4pPr marL="719138" indent="-18256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4pPr>
            <a:lvl5pPr marL="896938" indent="-177800"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r>
              <a:rPr lang="de-DE" sz="1000" b="1" kern="0" dirty="0"/>
              <a:t>Oliver Volkmann</a:t>
            </a:r>
          </a:p>
          <a:p>
            <a:endParaRPr lang="de-DE" sz="1000" b="1" kern="0" dirty="0"/>
          </a:p>
          <a:p>
            <a:r>
              <a:rPr lang="de-DE" sz="1000" dirty="0"/>
              <a:t>Strategischer Einkauf</a:t>
            </a:r>
          </a:p>
          <a:p>
            <a:r>
              <a:rPr lang="de-DE" sz="1000" kern="0" dirty="0"/>
              <a:t>Zentraler Einkauf</a:t>
            </a:r>
          </a:p>
          <a:p>
            <a:endParaRPr lang="de-DE" sz="1000" kern="0" dirty="0"/>
          </a:p>
          <a:p>
            <a:r>
              <a:rPr lang="pt-BR" sz="1000" kern="0" dirty="0"/>
              <a:t>Tel.: </a:t>
            </a:r>
          </a:p>
          <a:p>
            <a:r>
              <a:rPr lang="de-DE" sz="1000" dirty="0"/>
              <a:t>+49 40 42847-2594</a:t>
            </a:r>
            <a:endParaRPr lang="pt-BR" sz="1000" kern="0" dirty="0"/>
          </a:p>
          <a:p>
            <a:r>
              <a:rPr lang="pt-BR" sz="1000" kern="0" dirty="0"/>
              <a:t>E-Mail: oliver.volkmann</a:t>
            </a:r>
          </a:p>
          <a:p>
            <a:r>
              <a:rPr lang="pt-BR" sz="1000" kern="0" dirty="0"/>
              <a:t>@hpa.hamburg.de</a:t>
            </a:r>
          </a:p>
        </p:txBody>
      </p:sp>
      <p:sp>
        <p:nvSpPr>
          <p:cNvPr id="16" name="Textplatzhalter 9">
            <a:extLst>
              <a:ext uri="{FF2B5EF4-FFF2-40B4-BE49-F238E27FC236}">
                <a16:creationId xmlns:a16="http://schemas.microsoft.com/office/drawing/2014/main" id="{83163ABB-5CED-4A20-9D30-07C46955CE86}"/>
              </a:ext>
            </a:extLst>
          </p:cNvPr>
          <p:cNvSpPr txBox="1">
            <a:spLocks/>
          </p:cNvSpPr>
          <p:nvPr/>
        </p:nvSpPr>
        <p:spPr bwMode="auto">
          <a:xfrm>
            <a:off x="7746587" y="2553262"/>
            <a:ext cx="1266825" cy="2045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1" fontAlgn="base" hangingPunct="1">
              <a:lnSpc>
                <a:spcPct val="120000"/>
              </a:lnSpc>
              <a:spcBef>
                <a:spcPct val="0"/>
              </a:spcBef>
              <a:spcAft>
                <a:spcPct val="0"/>
              </a:spcAft>
              <a:buClr>
                <a:schemeClr val="bg2"/>
              </a:buClr>
              <a:buFont typeface="Arial" pitchFamily="34" charset="0"/>
              <a:buNone/>
              <a:defRPr sz="1300">
                <a:solidFill>
                  <a:srgbClr val="000000"/>
                </a:solidFill>
                <a:latin typeface="+mn-lt"/>
                <a:ea typeface="+mn-ea"/>
                <a:cs typeface="+mn-cs"/>
              </a:defRPr>
            </a:lvl1pPr>
            <a:lvl2pPr marL="361950" indent="-185738" algn="l" rtl="0" eaLnBrk="1" fontAlgn="base" hangingPunct="1">
              <a:lnSpc>
                <a:spcPct val="120000"/>
              </a:lnSpc>
              <a:spcBef>
                <a:spcPct val="0"/>
              </a:spcBef>
              <a:spcAft>
                <a:spcPct val="0"/>
              </a:spcAft>
              <a:buClr>
                <a:schemeClr val="bg2"/>
              </a:buClr>
              <a:buChar char="-"/>
              <a:defRPr sz="1300">
                <a:solidFill>
                  <a:srgbClr val="000000"/>
                </a:solidFill>
                <a:latin typeface="+mn-lt"/>
              </a:defRPr>
            </a:lvl2pPr>
            <a:lvl3pPr marL="536575"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3pPr>
            <a:lvl4pPr marL="719138" indent="-18256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4pPr>
            <a:lvl5pPr marL="896938" indent="-177800"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r>
              <a:rPr lang="de-DE" sz="1000" b="1" kern="0" dirty="0"/>
              <a:t>Janine Bohlen</a:t>
            </a:r>
          </a:p>
          <a:p>
            <a:endParaRPr lang="de-DE" sz="1000" b="1" kern="0" dirty="0"/>
          </a:p>
          <a:p>
            <a:r>
              <a:rPr lang="de-DE" sz="1000" dirty="0"/>
              <a:t>Strategischer Einkauf</a:t>
            </a:r>
          </a:p>
          <a:p>
            <a:r>
              <a:rPr lang="de-DE" sz="1000" kern="0" dirty="0"/>
              <a:t>Zentraler Einkauf</a:t>
            </a:r>
          </a:p>
          <a:p>
            <a:endParaRPr lang="de-DE" sz="1000" kern="0" dirty="0"/>
          </a:p>
          <a:p>
            <a:r>
              <a:rPr lang="pt-BR" sz="1000" kern="0" dirty="0"/>
              <a:t>Tel.:</a:t>
            </a:r>
          </a:p>
          <a:p>
            <a:r>
              <a:rPr lang="de-DE" sz="1000" dirty="0"/>
              <a:t>+49 40 42847-2594</a:t>
            </a:r>
            <a:endParaRPr lang="pt-BR" sz="1000" kern="0" dirty="0"/>
          </a:p>
          <a:p>
            <a:r>
              <a:rPr lang="pt-BR" sz="1000" kern="0" dirty="0"/>
              <a:t>E-Mail: </a:t>
            </a:r>
          </a:p>
          <a:p>
            <a:r>
              <a:rPr lang="pt-BR" sz="1000" kern="0" dirty="0"/>
              <a:t>janine.bohlen</a:t>
            </a:r>
          </a:p>
          <a:p>
            <a:r>
              <a:rPr lang="pt-BR" sz="1000" kern="0" dirty="0"/>
              <a:t>@hpa.hamburg.de</a:t>
            </a:r>
          </a:p>
        </p:txBody>
      </p:sp>
    </p:spTree>
    <p:extLst>
      <p:ext uri="{BB962C8B-B14F-4D97-AF65-F5344CB8AC3E}">
        <p14:creationId xmlns:p14="http://schemas.microsoft.com/office/powerpoint/2010/main" val="3917339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descr="Ein Bild, das draußen, Gebäude, Straße, Zug enthält.&#10;&#10;Automatisch generierte Beschreibung">
            <a:extLst>
              <a:ext uri="{FF2B5EF4-FFF2-40B4-BE49-F238E27FC236}">
                <a16:creationId xmlns:a16="http://schemas.microsoft.com/office/drawing/2014/main" id="{349433BF-4935-4FAC-8096-EF5FDB011A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6" y="0"/>
            <a:ext cx="9143999" cy="4695986"/>
          </a:xfrm>
          <a:prstGeom prst="rect">
            <a:avLst/>
          </a:prstGeom>
        </p:spPr>
      </p:pic>
      <p:sp>
        <p:nvSpPr>
          <p:cNvPr id="5" name="Foliennummernplatzhalter 4"/>
          <p:cNvSpPr>
            <a:spLocks noGrp="1"/>
          </p:cNvSpPr>
          <p:nvPr>
            <p:ph type="sldNum" sz="quarter" idx="16"/>
          </p:nvPr>
        </p:nvSpPr>
        <p:spPr/>
        <p:txBody>
          <a:bodyPr/>
          <a:lstStyle/>
          <a:p>
            <a:fld id="{C63C361D-6D9E-4F98-8831-48736655B334}" type="slidenum">
              <a:rPr lang="en-US" smtClean="0"/>
              <a:pPr/>
              <a:t>3</a:t>
            </a:fld>
            <a:endParaRPr lang="en-US" dirty="0"/>
          </a:p>
        </p:txBody>
      </p:sp>
      <p:sp>
        <p:nvSpPr>
          <p:cNvPr id="8" name="Rechteck 7">
            <a:extLst>
              <a:ext uri="{FF2B5EF4-FFF2-40B4-BE49-F238E27FC236}">
                <a16:creationId xmlns:a16="http://schemas.microsoft.com/office/drawing/2014/main" id="{2991FA9A-5E77-4454-A21E-0809745FC615}"/>
              </a:ext>
            </a:extLst>
          </p:cNvPr>
          <p:cNvSpPr/>
          <p:nvPr/>
        </p:nvSpPr>
        <p:spPr bwMode="auto">
          <a:xfrm>
            <a:off x="-14676" y="3743608"/>
            <a:ext cx="9158670" cy="1399892"/>
          </a:xfrm>
          <a:prstGeom prst="rect">
            <a:avLst/>
          </a:prstGeom>
          <a:solidFill>
            <a:srgbClr val="002C57"/>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9" name="Bild 13">
            <a:extLst>
              <a:ext uri="{FF2B5EF4-FFF2-40B4-BE49-F238E27FC236}">
                <a16:creationId xmlns:a16="http://schemas.microsoft.com/office/drawing/2014/main" id="{4294CE53-D15B-4C81-878E-EB6579DA38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856"/>
          <a:stretch/>
        </p:blipFill>
        <p:spPr>
          <a:xfrm>
            <a:off x="-23247" y="3582878"/>
            <a:ext cx="1360244" cy="297000"/>
          </a:xfrm>
          <a:prstGeom prst="rect">
            <a:avLst/>
          </a:prstGeom>
        </p:spPr>
      </p:pic>
      <p:sp>
        <p:nvSpPr>
          <p:cNvPr id="10" name="Rechteck 9">
            <a:extLst>
              <a:ext uri="{FF2B5EF4-FFF2-40B4-BE49-F238E27FC236}">
                <a16:creationId xmlns:a16="http://schemas.microsoft.com/office/drawing/2014/main" id="{D5505294-1B41-48E0-9F66-60D12A9F129C}"/>
              </a:ext>
            </a:extLst>
          </p:cNvPr>
          <p:cNvSpPr/>
          <p:nvPr/>
        </p:nvSpPr>
        <p:spPr bwMode="auto">
          <a:xfrm>
            <a:off x="7991862" y="149754"/>
            <a:ext cx="1152138" cy="521208"/>
          </a:xfrm>
          <a:prstGeom prst="rect">
            <a:avLst/>
          </a:prstGeom>
          <a:solidFill>
            <a:schemeClr val="bg1"/>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11" name="Bild 16">
            <a:extLst>
              <a:ext uri="{FF2B5EF4-FFF2-40B4-BE49-F238E27FC236}">
                <a16:creationId xmlns:a16="http://schemas.microsoft.com/office/drawing/2014/main" id="{204A5838-4DE1-408A-8CB1-BE236B4D50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4135" y="245285"/>
            <a:ext cx="767592" cy="330147"/>
          </a:xfrm>
          <a:prstGeom prst="rect">
            <a:avLst/>
          </a:prstGeom>
        </p:spPr>
      </p:pic>
      <p:sp>
        <p:nvSpPr>
          <p:cNvPr id="12" name="Inhaltsplatzhalter 16">
            <a:extLst>
              <a:ext uri="{FF2B5EF4-FFF2-40B4-BE49-F238E27FC236}">
                <a16:creationId xmlns:a16="http://schemas.microsoft.com/office/drawing/2014/main" id="{8066D1E9-810A-4775-B904-3F19CC133B12}"/>
              </a:ext>
            </a:extLst>
          </p:cNvPr>
          <p:cNvSpPr txBox="1">
            <a:spLocks/>
          </p:cNvSpPr>
          <p:nvPr/>
        </p:nvSpPr>
        <p:spPr>
          <a:xfrm>
            <a:off x="558800" y="592666"/>
            <a:ext cx="1152138" cy="524933"/>
          </a:xfrm>
          <a:prstGeom prst="rect">
            <a:avLst/>
          </a:prstGeom>
          <a:solidFill>
            <a:schemeClr val="bg1"/>
          </a:solidFill>
        </p:spPr>
        <p:txBody>
          <a:bodyPr anchor="ctr"/>
          <a:lstStyle>
            <a:lvl1pPr marL="176213" indent="-176213" algn="l" rtl="0" eaLnBrk="1" fontAlgn="base" hangingPunct="1">
              <a:lnSpc>
                <a:spcPct val="120000"/>
              </a:lnSpc>
              <a:spcBef>
                <a:spcPct val="0"/>
              </a:spcBef>
              <a:spcAft>
                <a:spcPct val="0"/>
              </a:spcAft>
              <a:buClr>
                <a:schemeClr val="bg2"/>
              </a:buClr>
              <a:buFont typeface="Arial" pitchFamily="34" charset="0"/>
              <a:buNone/>
              <a:defRPr sz="2000" b="1" baseline="0">
                <a:solidFill>
                  <a:schemeClr val="tx1"/>
                </a:solidFill>
                <a:latin typeface="+mj-lt"/>
                <a:ea typeface="+mn-ea"/>
                <a:cs typeface="+mn-cs"/>
              </a:defRPr>
            </a:lvl1pPr>
            <a:lvl2pPr marL="361950" indent="-185738" algn="l" rtl="0" eaLnBrk="1" fontAlgn="base" hangingPunct="1">
              <a:lnSpc>
                <a:spcPct val="120000"/>
              </a:lnSpc>
              <a:spcBef>
                <a:spcPct val="0"/>
              </a:spcBef>
              <a:spcAft>
                <a:spcPct val="0"/>
              </a:spcAft>
              <a:buClr>
                <a:schemeClr val="bg2"/>
              </a:buClr>
              <a:buNone/>
              <a:defRPr sz="2000" b="1">
                <a:solidFill>
                  <a:schemeClr val="tx1"/>
                </a:solidFill>
                <a:latin typeface="+mj-lt"/>
              </a:defRPr>
            </a:lvl2pPr>
            <a:lvl3pPr marL="536575"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3pPr>
            <a:lvl4pPr marL="719138" indent="-18256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4pPr>
            <a:lvl5pPr marL="896938" indent="-177800"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pPr lvl="1"/>
            <a:r>
              <a:rPr lang="de-DE" kern="0" dirty="0"/>
              <a:t>LIMA</a:t>
            </a:r>
          </a:p>
        </p:txBody>
      </p:sp>
      <p:sp>
        <p:nvSpPr>
          <p:cNvPr id="13" name="Inhaltsplatzhalter 16">
            <a:extLst>
              <a:ext uri="{FF2B5EF4-FFF2-40B4-BE49-F238E27FC236}">
                <a16:creationId xmlns:a16="http://schemas.microsoft.com/office/drawing/2014/main" id="{B8CAF8DF-6459-41B3-A08B-FC881D85790E}"/>
              </a:ext>
            </a:extLst>
          </p:cNvPr>
          <p:cNvSpPr txBox="1">
            <a:spLocks/>
          </p:cNvSpPr>
          <p:nvPr/>
        </p:nvSpPr>
        <p:spPr bwMode="auto">
          <a:xfrm>
            <a:off x="1684862" y="1143000"/>
            <a:ext cx="3235850" cy="524933"/>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176213" indent="-176213" algn="l" rtl="0" eaLnBrk="1" fontAlgn="base" hangingPunct="1">
              <a:lnSpc>
                <a:spcPct val="120000"/>
              </a:lnSpc>
              <a:spcBef>
                <a:spcPct val="0"/>
              </a:spcBef>
              <a:spcAft>
                <a:spcPct val="0"/>
              </a:spcAft>
              <a:buClr>
                <a:schemeClr val="bg2"/>
              </a:buClr>
              <a:buFont typeface="Arial" pitchFamily="34" charset="0"/>
              <a:buNone/>
              <a:defRPr sz="2000" b="1" baseline="0">
                <a:solidFill>
                  <a:schemeClr val="tx1"/>
                </a:solidFill>
                <a:latin typeface="+mj-lt"/>
                <a:ea typeface="+mn-ea"/>
                <a:cs typeface="+mn-cs"/>
              </a:defRPr>
            </a:lvl1pPr>
            <a:lvl2pPr marL="361950" indent="-185738" algn="l" rtl="0" eaLnBrk="1" fontAlgn="base" hangingPunct="1">
              <a:lnSpc>
                <a:spcPct val="120000"/>
              </a:lnSpc>
              <a:spcBef>
                <a:spcPct val="0"/>
              </a:spcBef>
              <a:spcAft>
                <a:spcPct val="0"/>
              </a:spcAft>
              <a:buClr>
                <a:schemeClr val="bg2"/>
              </a:buClr>
              <a:buNone/>
              <a:defRPr sz="2000" b="1">
                <a:solidFill>
                  <a:schemeClr val="bg1"/>
                </a:solidFill>
                <a:latin typeface="+mj-lt"/>
              </a:defRPr>
            </a:lvl2pPr>
            <a:lvl3pPr marL="536575"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3pPr>
            <a:lvl4pPr marL="719138" indent="-18256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4pPr>
            <a:lvl5pPr marL="896938" indent="-177800"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pPr lvl="1"/>
            <a:r>
              <a:rPr lang="de-DE" kern="0" dirty="0"/>
              <a:t>Lieferantenmanagement</a:t>
            </a:r>
          </a:p>
        </p:txBody>
      </p:sp>
      <p:sp>
        <p:nvSpPr>
          <p:cNvPr id="14" name="Titel 1">
            <a:extLst>
              <a:ext uri="{FF2B5EF4-FFF2-40B4-BE49-F238E27FC236}">
                <a16:creationId xmlns:a16="http://schemas.microsoft.com/office/drawing/2014/main" id="{682BE5F9-7B8A-49F0-A2E4-236C9FC75477}"/>
              </a:ext>
            </a:extLst>
          </p:cNvPr>
          <p:cNvSpPr txBox="1">
            <a:spLocks/>
          </p:cNvSpPr>
          <p:nvPr/>
        </p:nvSpPr>
        <p:spPr>
          <a:xfrm>
            <a:off x="433389" y="3881002"/>
            <a:ext cx="8278812" cy="723899"/>
          </a:xfrm>
          <a:prstGeom prst="rect">
            <a:avLst/>
          </a:prstGeom>
        </p:spPr>
        <p:txBody>
          <a:bodyPr anchor="ctr"/>
          <a:lstStyle>
            <a:lvl1pPr algn="l" rtl="0" eaLnBrk="1" fontAlgn="base" hangingPunct="1">
              <a:spcBef>
                <a:spcPct val="0"/>
              </a:spcBef>
              <a:spcAft>
                <a:spcPct val="0"/>
              </a:spcAft>
              <a:defRPr sz="1400" b="1" spc="0" baseline="0">
                <a:solidFill>
                  <a:schemeClr val="bg1"/>
                </a:solidFill>
                <a:latin typeface="+mj-lt"/>
                <a:ea typeface="+mj-ea"/>
                <a:cs typeface="+mj-cs"/>
              </a:defRPr>
            </a:lvl1pPr>
            <a:lvl2pPr algn="l" rtl="0" eaLnBrk="1" fontAlgn="base" hangingPunct="1">
              <a:spcBef>
                <a:spcPct val="0"/>
              </a:spcBef>
              <a:spcAft>
                <a:spcPct val="0"/>
              </a:spcAft>
              <a:defRPr sz="1700">
                <a:solidFill>
                  <a:schemeClr val="bg2"/>
                </a:solidFill>
                <a:latin typeface="Arial" charset="0"/>
              </a:defRPr>
            </a:lvl2pPr>
            <a:lvl3pPr algn="l" rtl="0" eaLnBrk="1" fontAlgn="base" hangingPunct="1">
              <a:spcBef>
                <a:spcPct val="0"/>
              </a:spcBef>
              <a:spcAft>
                <a:spcPct val="0"/>
              </a:spcAft>
              <a:defRPr sz="1700">
                <a:solidFill>
                  <a:schemeClr val="bg2"/>
                </a:solidFill>
                <a:latin typeface="Arial" charset="0"/>
              </a:defRPr>
            </a:lvl3pPr>
            <a:lvl4pPr algn="l" rtl="0" eaLnBrk="1" fontAlgn="base" hangingPunct="1">
              <a:spcBef>
                <a:spcPct val="0"/>
              </a:spcBef>
              <a:spcAft>
                <a:spcPct val="0"/>
              </a:spcAft>
              <a:defRPr sz="1700">
                <a:solidFill>
                  <a:schemeClr val="bg2"/>
                </a:solidFill>
                <a:latin typeface="Arial" charset="0"/>
              </a:defRPr>
            </a:lvl4pPr>
            <a:lvl5pPr algn="l" rtl="0" eaLnBrk="1" fontAlgn="base" hangingPunct="1">
              <a:spcBef>
                <a:spcPct val="0"/>
              </a:spcBef>
              <a:spcAft>
                <a:spcPct val="0"/>
              </a:spcAft>
              <a:defRPr sz="1700">
                <a:solidFill>
                  <a:schemeClr val="bg2"/>
                </a:solidFill>
                <a:latin typeface="Arial" charset="0"/>
              </a:defRPr>
            </a:lvl5pPr>
            <a:lvl6pPr marL="457200" algn="l" rtl="0" eaLnBrk="1" fontAlgn="base" hangingPunct="1">
              <a:spcBef>
                <a:spcPct val="0"/>
              </a:spcBef>
              <a:spcAft>
                <a:spcPct val="0"/>
              </a:spcAft>
              <a:defRPr sz="2000">
                <a:solidFill>
                  <a:schemeClr val="tx2"/>
                </a:solidFill>
                <a:latin typeface="Arial" charset="0"/>
              </a:defRPr>
            </a:lvl6pPr>
            <a:lvl7pPr marL="914400" algn="l" rtl="0" eaLnBrk="1" fontAlgn="base" hangingPunct="1">
              <a:spcBef>
                <a:spcPct val="0"/>
              </a:spcBef>
              <a:spcAft>
                <a:spcPct val="0"/>
              </a:spcAft>
              <a:defRPr sz="2000">
                <a:solidFill>
                  <a:schemeClr val="tx2"/>
                </a:solidFill>
                <a:latin typeface="Arial" charset="0"/>
              </a:defRPr>
            </a:lvl7pPr>
            <a:lvl8pPr marL="1371600" algn="l" rtl="0" eaLnBrk="1" fontAlgn="base" hangingPunct="1">
              <a:spcBef>
                <a:spcPct val="0"/>
              </a:spcBef>
              <a:spcAft>
                <a:spcPct val="0"/>
              </a:spcAft>
              <a:defRPr sz="2000">
                <a:solidFill>
                  <a:schemeClr val="tx2"/>
                </a:solidFill>
                <a:latin typeface="Arial" charset="0"/>
              </a:defRPr>
            </a:lvl8pPr>
            <a:lvl9pPr marL="1828800" algn="l" rtl="0" eaLnBrk="1" fontAlgn="base" hangingPunct="1">
              <a:spcBef>
                <a:spcPct val="0"/>
              </a:spcBef>
              <a:spcAft>
                <a:spcPct val="0"/>
              </a:spcAft>
              <a:defRPr sz="2000">
                <a:solidFill>
                  <a:schemeClr val="tx2"/>
                </a:solidFill>
                <a:latin typeface="Arial" charset="0"/>
              </a:defRPr>
            </a:lvl9pPr>
          </a:lstStyle>
          <a:p>
            <a:r>
              <a:rPr lang="de-DE" dirty="0"/>
              <a:t>Lieferantenmanagement für den Konzern HPA</a:t>
            </a:r>
            <a:endParaRPr lang="de-DE" kern="0" dirty="0"/>
          </a:p>
        </p:txBody>
      </p:sp>
      <p:sp>
        <p:nvSpPr>
          <p:cNvPr id="16" name="Textplatzhalter 4">
            <a:extLst>
              <a:ext uri="{FF2B5EF4-FFF2-40B4-BE49-F238E27FC236}">
                <a16:creationId xmlns:a16="http://schemas.microsoft.com/office/drawing/2014/main" id="{017BCF95-8597-4C7A-9CDE-23204BED1929}"/>
              </a:ext>
            </a:extLst>
          </p:cNvPr>
          <p:cNvSpPr txBox="1">
            <a:spLocks/>
          </p:cNvSpPr>
          <p:nvPr/>
        </p:nvSpPr>
        <p:spPr>
          <a:xfrm>
            <a:off x="270014" y="4559760"/>
            <a:ext cx="8278812" cy="363538"/>
          </a:xfrm>
          <a:prstGeom prst="rect">
            <a:avLst/>
          </a:prstGeom>
        </p:spPr>
        <p:txBody>
          <a:bodyPr/>
          <a:lstStyle>
            <a:lvl1pPr marL="176213"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ea typeface="+mn-ea"/>
                <a:cs typeface="+mn-cs"/>
              </a:defRPr>
            </a:lvl1pPr>
            <a:lvl2pPr marL="361950" indent="-185738" algn="l" rtl="0" eaLnBrk="1" fontAlgn="base" hangingPunct="1">
              <a:lnSpc>
                <a:spcPct val="120000"/>
              </a:lnSpc>
              <a:spcBef>
                <a:spcPct val="0"/>
              </a:spcBef>
              <a:spcAft>
                <a:spcPct val="0"/>
              </a:spcAft>
              <a:buClr>
                <a:schemeClr val="bg2"/>
              </a:buClr>
              <a:buChar char="-"/>
              <a:defRPr sz="1300">
                <a:solidFill>
                  <a:srgbClr val="000000"/>
                </a:solidFill>
                <a:latin typeface="+mn-lt"/>
              </a:defRPr>
            </a:lvl2pPr>
            <a:lvl3pPr marL="536575"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3pPr>
            <a:lvl4pPr marL="719138" indent="-18256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4pPr>
            <a:lvl5pPr marL="896938" indent="-177800"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r>
              <a:rPr lang="de-DE" kern="0" dirty="0">
                <a:solidFill>
                  <a:schemeClr val="bg1"/>
                </a:solidFill>
              </a:rPr>
              <a:t>Hamburg Port Authority</a:t>
            </a:r>
          </a:p>
        </p:txBody>
      </p:sp>
    </p:spTree>
    <p:extLst>
      <p:ext uri="{BB962C8B-B14F-4D97-AF65-F5344CB8AC3E}">
        <p14:creationId xmlns:p14="http://schemas.microsoft.com/office/powerpoint/2010/main" val="134248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4"/>
          </p:nvPr>
        </p:nvSpPr>
        <p:spPr>
          <a:xfrm>
            <a:off x="441702" y="217659"/>
            <a:ext cx="7213782" cy="373062"/>
          </a:xfrm>
        </p:spPr>
        <p:txBody>
          <a:bodyPr/>
          <a:lstStyle/>
          <a:p>
            <a:pPr>
              <a:spcBef>
                <a:spcPts val="0"/>
              </a:spcBef>
              <a:spcAft>
                <a:spcPts val="0"/>
              </a:spcAft>
            </a:pPr>
            <a:r>
              <a:rPr lang="de-DE" sz="1800" b="1" kern="1200" dirty="0">
                <a:solidFill>
                  <a:schemeClr val="tx1"/>
                </a:solidFill>
              </a:rPr>
              <a:t>Elemente Lieferantenmanagement</a:t>
            </a:r>
          </a:p>
        </p:txBody>
      </p:sp>
      <p:sp>
        <p:nvSpPr>
          <p:cNvPr id="5" name="Foliennummernplatzhalter 4"/>
          <p:cNvSpPr>
            <a:spLocks noGrp="1"/>
          </p:cNvSpPr>
          <p:nvPr>
            <p:ph type="sldNum" sz="quarter" idx="16"/>
          </p:nvPr>
        </p:nvSpPr>
        <p:spPr/>
        <p:txBody>
          <a:bodyPr/>
          <a:lstStyle/>
          <a:p>
            <a:fld id="{C63C361D-6D9E-4F98-8831-48736655B334}" type="slidenum">
              <a:rPr lang="en-US" smtClean="0"/>
              <a:pPr/>
              <a:t>4</a:t>
            </a:fld>
            <a:endParaRPr lang="en-US" dirty="0"/>
          </a:p>
        </p:txBody>
      </p:sp>
      <p:sp>
        <p:nvSpPr>
          <p:cNvPr id="6" name="Rechteck 5">
            <a:extLst>
              <a:ext uri="{FF2B5EF4-FFF2-40B4-BE49-F238E27FC236}">
                <a16:creationId xmlns:a16="http://schemas.microsoft.com/office/drawing/2014/main" id="{F0368173-F09E-4990-A7F2-F605A16D2800}"/>
              </a:ext>
            </a:extLst>
          </p:cNvPr>
          <p:cNvSpPr/>
          <p:nvPr/>
        </p:nvSpPr>
        <p:spPr>
          <a:xfrm>
            <a:off x="3172298" y="949563"/>
            <a:ext cx="2730430" cy="312330"/>
          </a:xfrm>
          <a:prstGeom prst="rect">
            <a:avLst/>
          </a:prstGeom>
        </p:spPr>
        <p:txBody>
          <a:bodyPr wrap="square">
            <a:spAutoFit/>
          </a:bodyPr>
          <a:lstStyle/>
          <a:p>
            <a:pPr defTabSz="914400">
              <a:lnSpc>
                <a:spcPct val="70000"/>
              </a:lnSpc>
              <a:spcAft>
                <a:spcPts val="600"/>
              </a:spcAft>
              <a:defRPr/>
            </a:pPr>
            <a:r>
              <a:rPr lang="de-DE" sz="2000" kern="0" dirty="0">
                <a:solidFill>
                  <a:srgbClr val="00338D"/>
                </a:solidFill>
                <a:latin typeface="KPMG Light" panose="020B0403030202040204" pitchFamily="34" charset="0"/>
                <a:cs typeface="Arial" panose="020B0604020202020204" pitchFamily="34" charset="0"/>
              </a:rPr>
              <a:t>Transparenz</a:t>
            </a:r>
          </a:p>
        </p:txBody>
      </p:sp>
      <p:sp>
        <p:nvSpPr>
          <p:cNvPr id="8" name="Rechteck 7">
            <a:extLst>
              <a:ext uri="{FF2B5EF4-FFF2-40B4-BE49-F238E27FC236}">
                <a16:creationId xmlns:a16="http://schemas.microsoft.com/office/drawing/2014/main" id="{B8310F72-6670-4F81-B48C-EF1EBC0C9F66}"/>
              </a:ext>
            </a:extLst>
          </p:cNvPr>
          <p:cNvSpPr/>
          <p:nvPr/>
        </p:nvSpPr>
        <p:spPr>
          <a:xfrm>
            <a:off x="149999" y="1892124"/>
            <a:ext cx="2595562" cy="329051"/>
          </a:xfrm>
          <a:prstGeom prst="rect">
            <a:avLst/>
          </a:prstGeom>
          <a:noFill/>
          <a:ln w="12700" cap="flat" cmpd="sng" algn="ctr">
            <a:noFill/>
            <a:prstDash val="solid"/>
            <a:miter lim="800000"/>
          </a:ln>
          <a:effectLst/>
        </p:spPr>
        <p:txBody>
          <a:bodyPr wrap="square" lIns="54000" tIns="54000" rIns="54000" bIns="54000" rtlCol="0" anchor="ctr">
            <a:spAutoFit/>
          </a:bodyPr>
          <a:lstStyle/>
          <a:p>
            <a:pPr defTabSz="914400">
              <a:lnSpc>
                <a:spcPct val="70000"/>
              </a:lnSpc>
              <a:spcAft>
                <a:spcPts val="600"/>
              </a:spcAft>
              <a:defRPr/>
            </a:pPr>
            <a:r>
              <a:rPr lang="de-DE" sz="2000" kern="0" dirty="0">
                <a:solidFill>
                  <a:srgbClr val="00338D"/>
                </a:solidFill>
                <a:latin typeface="KPMG Light" panose="020B0403030202040204" pitchFamily="34" charset="0"/>
                <a:cs typeface="Arial" panose="020B0604020202020204" pitchFamily="34" charset="0"/>
              </a:rPr>
              <a:t>Qualitätsmessung</a:t>
            </a:r>
          </a:p>
        </p:txBody>
      </p:sp>
      <p:sp>
        <p:nvSpPr>
          <p:cNvPr id="10" name="Rechteck 9">
            <a:extLst>
              <a:ext uri="{FF2B5EF4-FFF2-40B4-BE49-F238E27FC236}">
                <a16:creationId xmlns:a16="http://schemas.microsoft.com/office/drawing/2014/main" id="{B0FAB1A8-F53C-4055-8D35-6546F26BEB83}"/>
              </a:ext>
            </a:extLst>
          </p:cNvPr>
          <p:cNvSpPr/>
          <p:nvPr/>
        </p:nvSpPr>
        <p:spPr>
          <a:xfrm>
            <a:off x="6234978" y="1846945"/>
            <a:ext cx="2595562" cy="329051"/>
          </a:xfrm>
          <a:prstGeom prst="rect">
            <a:avLst/>
          </a:prstGeom>
          <a:noFill/>
          <a:ln w="12700" cap="flat" cmpd="sng" algn="ctr">
            <a:noFill/>
            <a:prstDash val="solid"/>
            <a:miter lim="800000"/>
          </a:ln>
          <a:effectLst/>
        </p:spPr>
        <p:txBody>
          <a:bodyPr wrap="square" lIns="54000" tIns="54000" rIns="54000" bIns="54000" rtlCol="0" anchor="ctr">
            <a:spAutoFit/>
          </a:bodyPr>
          <a:lstStyle/>
          <a:p>
            <a:pPr defTabSz="914400">
              <a:lnSpc>
                <a:spcPct val="70000"/>
              </a:lnSpc>
              <a:spcAft>
                <a:spcPts val="600"/>
              </a:spcAft>
              <a:defRPr/>
            </a:pPr>
            <a:r>
              <a:rPr lang="de-DE" sz="2000" kern="0" dirty="0">
                <a:solidFill>
                  <a:srgbClr val="00338D"/>
                </a:solidFill>
                <a:latin typeface="KPMG Light" panose="020B0403030202040204" pitchFamily="34" charset="0"/>
                <a:cs typeface="Arial" panose="020B0604020202020204" pitchFamily="34" charset="0"/>
              </a:rPr>
              <a:t>Interaktion</a:t>
            </a:r>
          </a:p>
        </p:txBody>
      </p:sp>
      <p:sp>
        <p:nvSpPr>
          <p:cNvPr id="11" name="Rechteck 10">
            <a:extLst>
              <a:ext uri="{FF2B5EF4-FFF2-40B4-BE49-F238E27FC236}">
                <a16:creationId xmlns:a16="http://schemas.microsoft.com/office/drawing/2014/main" id="{9E234706-3346-4924-BD09-7ED7704DE170}"/>
              </a:ext>
            </a:extLst>
          </p:cNvPr>
          <p:cNvSpPr/>
          <p:nvPr/>
        </p:nvSpPr>
        <p:spPr>
          <a:xfrm>
            <a:off x="145592" y="3496806"/>
            <a:ext cx="2607622" cy="329051"/>
          </a:xfrm>
          <a:prstGeom prst="rect">
            <a:avLst/>
          </a:prstGeom>
          <a:noFill/>
          <a:ln w="12700" cap="flat" cmpd="sng" algn="ctr">
            <a:noFill/>
            <a:prstDash val="solid"/>
            <a:miter lim="800000"/>
          </a:ln>
          <a:effectLst/>
        </p:spPr>
        <p:txBody>
          <a:bodyPr wrap="square" lIns="54000" tIns="54000" rIns="54000" bIns="54000" rtlCol="0" anchor="ctr">
            <a:spAutoFit/>
          </a:bodyPr>
          <a:lstStyle/>
          <a:p>
            <a:pPr defTabSz="914400">
              <a:lnSpc>
                <a:spcPct val="70000"/>
              </a:lnSpc>
              <a:spcAft>
                <a:spcPts val="600"/>
              </a:spcAft>
              <a:defRPr/>
            </a:pPr>
            <a:r>
              <a:rPr lang="de-DE" sz="2000" kern="0" dirty="0">
                <a:solidFill>
                  <a:srgbClr val="00338D"/>
                </a:solidFill>
                <a:latin typeface="KPMG Light" panose="020B0403030202040204" pitchFamily="34" charset="0"/>
                <a:cs typeface="Arial" panose="020B0604020202020204" pitchFamily="34" charset="0"/>
              </a:rPr>
              <a:t>Resultate</a:t>
            </a:r>
          </a:p>
        </p:txBody>
      </p:sp>
      <p:sp>
        <p:nvSpPr>
          <p:cNvPr id="12" name="Rechteck 11">
            <a:extLst>
              <a:ext uri="{FF2B5EF4-FFF2-40B4-BE49-F238E27FC236}">
                <a16:creationId xmlns:a16="http://schemas.microsoft.com/office/drawing/2014/main" id="{E1163801-1606-417D-AE1C-F8816464067E}"/>
              </a:ext>
            </a:extLst>
          </p:cNvPr>
          <p:cNvSpPr/>
          <p:nvPr/>
        </p:nvSpPr>
        <p:spPr>
          <a:xfrm>
            <a:off x="6261461" y="3496806"/>
            <a:ext cx="2639762" cy="329051"/>
          </a:xfrm>
          <a:prstGeom prst="rect">
            <a:avLst/>
          </a:prstGeom>
          <a:noFill/>
          <a:ln w="12700" cap="flat" cmpd="sng" algn="ctr">
            <a:noFill/>
            <a:prstDash val="solid"/>
            <a:miter lim="800000"/>
          </a:ln>
          <a:effectLst/>
        </p:spPr>
        <p:txBody>
          <a:bodyPr wrap="square" lIns="54000" tIns="54000" rIns="54000" bIns="54000" rtlCol="0" anchor="ctr">
            <a:spAutoFit/>
          </a:bodyPr>
          <a:lstStyle/>
          <a:p>
            <a:pPr defTabSz="914400">
              <a:lnSpc>
                <a:spcPct val="70000"/>
              </a:lnSpc>
              <a:spcAft>
                <a:spcPts val="600"/>
              </a:spcAft>
              <a:defRPr/>
            </a:pPr>
            <a:r>
              <a:rPr lang="de-DE" sz="2000" kern="0" dirty="0">
                <a:solidFill>
                  <a:srgbClr val="00338D"/>
                </a:solidFill>
                <a:latin typeface="KPMG Light" panose="020B0403030202040204" pitchFamily="34" charset="0"/>
                <a:cs typeface="Arial" panose="020B0604020202020204" pitchFamily="34" charset="0"/>
              </a:rPr>
              <a:t>Wissensmanagement</a:t>
            </a:r>
          </a:p>
        </p:txBody>
      </p:sp>
      <p:sp>
        <p:nvSpPr>
          <p:cNvPr id="13" name="Rectangle 211">
            <a:extLst>
              <a:ext uri="{FF2B5EF4-FFF2-40B4-BE49-F238E27FC236}">
                <a16:creationId xmlns:a16="http://schemas.microsoft.com/office/drawing/2014/main" id="{63B8221E-18DC-43D3-8B82-8F22F17E5CEA}"/>
              </a:ext>
            </a:extLst>
          </p:cNvPr>
          <p:cNvSpPr/>
          <p:nvPr/>
        </p:nvSpPr>
        <p:spPr>
          <a:xfrm flipH="1">
            <a:off x="180495" y="2175996"/>
            <a:ext cx="3295973" cy="654025"/>
          </a:xfrm>
          <a:prstGeom prst="rect">
            <a:avLst/>
          </a:prstGeom>
        </p:spPr>
        <p:txBody>
          <a:bodyPr wrap="square">
            <a:spAutoFit/>
          </a:bodyPr>
          <a:lstStyle/>
          <a:p>
            <a:pPr marL="179388" lvl="1" indent="-179388" defTabSz="458648">
              <a:spcAft>
                <a:spcPts val="300"/>
              </a:spcAft>
              <a:buFont typeface="Wingdings" panose="05000000000000000000" pitchFamily="2" charset="2"/>
              <a:buChar char="§"/>
              <a:defRPr/>
            </a:pPr>
            <a:r>
              <a:rPr lang="de-DE" sz="1050" dirty="0">
                <a:solidFill>
                  <a:srgbClr val="000408"/>
                </a:solidFill>
                <a:latin typeface="Arial" panose="020B0604020202020204" pitchFamily="34" charset="0"/>
                <a:cs typeface="Arial" panose="020B0604020202020204" pitchFamily="34" charset="0"/>
              </a:rPr>
              <a:t>Konsequente</a:t>
            </a:r>
            <a:r>
              <a:rPr lang="de-DE" sz="1050" b="1" dirty="0">
                <a:solidFill>
                  <a:srgbClr val="00338D"/>
                </a:solidFill>
                <a:latin typeface="Arial" panose="020B0604020202020204" pitchFamily="34" charset="0"/>
                <a:cs typeface="Arial" panose="020B0604020202020204" pitchFamily="34" charset="0"/>
              </a:rPr>
              <a:t> Leistungsbewertung</a:t>
            </a:r>
          </a:p>
          <a:p>
            <a:pPr marL="179388" lvl="1" indent="-179388" defTabSz="458648">
              <a:spcAft>
                <a:spcPts val="300"/>
              </a:spcAft>
              <a:buFont typeface="Wingdings" panose="05000000000000000000" pitchFamily="2" charset="2"/>
              <a:buChar char="§"/>
              <a:defRPr/>
            </a:pPr>
            <a:r>
              <a:rPr lang="de-DE" sz="1050" kern="0" dirty="0">
                <a:solidFill>
                  <a:prstClr val="black"/>
                </a:solidFill>
                <a:latin typeface="Arial"/>
              </a:rPr>
              <a:t>Bewertung </a:t>
            </a:r>
            <a:r>
              <a:rPr lang="de-DE" sz="1050" b="1" dirty="0">
                <a:solidFill>
                  <a:srgbClr val="00338D"/>
                </a:solidFill>
                <a:cs typeface="Arial" panose="020B0604020202020204" pitchFamily="34" charset="0"/>
              </a:rPr>
              <a:t>Angebotsverhalten</a:t>
            </a:r>
            <a:endParaRPr lang="de-DE" sz="1050" b="1" dirty="0">
              <a:solidFill>
                <a:srgbClr val="00338D"/>
              </a:solidFill>
              <a:latin typeface="Arial" panose="020B0604020202020204" pitchFamily="34" charset="0"/>
              <a:cs typeface="Arial" panose="020B0604020202020204" pitchFamily="34" charset="0"/>
            </a:endParaRPr>
          </a:p>
          <a:p>
            <a:pPr marL="179388" lvl="1" indent="-179388" defTabSz="458648">
              <a:spcAft>
                <a:spcPts val="300"/>
              </a:spcAft>
              <a:buFont typeface="Wingdings" panose="05000000000000000000" pitchFamily="2" charset="2"/>
              <a:buChar char="§"/>
              <a:defRPr/>
            </a:pPr>
            <a:r>
              <a:rPr lang="de-DE" sz="1050" b="1" dirty="0">
                <a:solidFill>
                  <a:srgbClr val="00338D"/>
                </a:solidFill>
                <a:cs typeface="Arial" panose="020B0604020202020204" pitchFamily="34" charset="0"/>
              </a:rPr>
              <a:t>Risk- &amp; </a:t>
            </a:r>
            <a:r>
              <a:rPr lang="de-DE" sz="1050" b="1" dirty="0" err="1">
                <a:solidFill>
                  <a:srgbClr val="00338D"/>
                </a:solidFill>
                <a:cs typeface="Arial" panose="020B0604020202020204" pitchFamily="34" charset="0"/>
              </a:rPr>
              <a:t>Claimmanagement</a:t>
            </a:r>
            <a:endParaRPr lang="de-DE" sz="1050" b="1" dirty="0">
              <a:solidFill>
                <a:srgbClr val="00338D"/>
              </a:solidFill>
              <a:cs typeface="Arial" panose="020B0604020202020204" pitchFamily="34" charset="0"/>
            </a:endParaRPr>
          </a:p>
        </p:txBody>
      </p:sp>
      <p:sp>
        <p:nvSpPr>
          <p:cNvPr id="14" name="Rectangle 214">
            <a:extLst>
              <a:ext uri="{FF2B5EF4-FFF2-40B4-BE49-F238E27FC236}">
                <a16:creationId xmlns:a16="http://schemas.microsoft.com/office/drawing/2014/main" id="{A0444E20-3F43-406F-91D9-E0154B5BDC1E}"/>
              </a:ext>
            </a:extLst>
          </p:cNvPr>
          <p:cNvSpPr/>
          <p:nvPr/>
        </p:nvSpPr>
        <p:spPr>
          <a:xfrm flipH="1">
            <a:off x="6261461" y="2104565"/>
            <a:ext cx="2920290" cy="854080"/>
          </a:xfrm>
          <a:prstGeom prst="rect">
            <a:avLst/>
          </a:prstGeom>
        </p:spPr>
        <p:txBody>
          <a:bodyPr wrap="square">
            <a:spAutoFit/>
          </a:bodyPr>
          <a:lstStyle/>
          <a:p>
            <a:pPr marL="179388" lvl="1" indent="-179388" defTabSz="458648">
              <a:spcAft>
                <a:spcPts val="300"/>
              </a:spcAft>
              <a:buFont typeface="Wingdings" panose="05000000000000000000" pitchFamily="2" charset="2"/>
              <a:buChar char="§"/>
              <a:defRPr/>
            </a:pPr>
            <a:r>
              <a:rPr lang="de-DE" sz="1050" kern="0" dirty="0">
                <a:solidFill>
                  <a:prstClr val="black"/>
                </a:solidFill>
                <a:latin typeface="Arial"/>
                <a:cs typeface="Arial" panose="020B0604020202020204" pitchFamily="34" charset="0"/>
              </a:rPr>
              <a:t>Regelmäßige</a:t>
            </a:r>
            <a:r>
              <a:rPr lang="de-DE" sz="1050" b="1" kern="0" dirty="0">
                <a:solidFill>
                  <a:prstClr val="black"/>
                </a:solidFill>
                <a:latin typeface="Arial"/>
                <a:cs typeface="Arial" panose="020B0604020202020204" pitchFamily="34" charset="0"/>
              </a:rPr>
              <a:t> </a:t>
            </a:r>
            <a:r>
              <a:rPr lang="de-DE" sz="1050" b="1" dirty="0">
                <a:solidFill>
                  <a:srgbClr val="00338D"/>
                </a:solidFill>
                <a:cs typeface="Arial" panose="020B0604020202020204" pitchFamily="34" charset="0"/>
              </a:rPr>
              <a:t>Lieferantengespräche</a:t>
            </a:r>
          </a:p>
          <a:p>
            <a:pPr marL="179388" lvl="1" indent="-179388" defTabSz="458648">
              <a:spcAft>
                <a:spcPts val="300"/>
              </a:spcAft>
              <a:buFont typeface="Wingdings" panose="05000000000000000000" pitchFamily="2" charset="2"/>
              <a:buChar char="§"/>
              <a:defRPr/>
            </a:pPr>
            <a:r>
              <a:rPr lang="de-DE" sz="1050" kern="0" dirty="0">
                <a:solidFill>
                  <a:prstClr val="black"/>
                </a:solidFill>
                <a:latin typeface="Arial"/>
              </a:rPr>
              <a:t>strukturiertes </a:t>
            </a:r>
            <a:r>
              <a:rPr lang="de-DE" sz="1050" b="1" dirty="0">
                <a:solidFill>
                  <a:srgbClr val="00338D"/>
                </a:solidFill>
                <a:cs typeface="Arial" panose="020B0604020202020204" pitchFamily="34" charset="0"/>
              </a:rPr>
              <a:t>Feedback</a:t>
            </a:r>
          </a:p>
          <a:p>
            <a:pPr marL="179388" lvl="1" indent="-179388" defTabSz="458648">
              <a:spcAft>
                <a:spcPts val="300"/>
              </a:spcAft>
              <a:buFont typeface="Wingdings" panose="05000000000000000000" pitchFamily="2" charset="2"/>
              <a:buChar char="§"/>
              <a:defRPr/>
            </a:pPr>
            <a:r>
              <a:rPr lang="de-DE" sz="1050" dirty="0">
                <a:solidFill>
                  <a:srgbClr val="000408"/>
                </a:solidFill>
                <a:latin typeface="Arial" panose="020B0604020202020204" pitchFamily="34" charset="0"/>
                <a:cs typeface="Arial" panose="020B0604020202020204" pitchFamily="34" charset="0"/>
              </a:rPr>
              <a:t>Frühzeitige Einbindung </a:t>
            </a:r>
            <a:r>
              <a:rPr lang="de-DE" sz="1050" b="1" dirty="0">
                <a:solidFill>
                  <a:srgbClr val="00338D"/>
                </a:solidFill>
                <a:latin typeface="Arial" panose="020B0604020202020204" pitchFamily="34" charset="0"/>
                <a:cs typeface="Arial" panose="020B0604020202020204" pitchFamily="34" charset="0"/>
              </a:rPr>
              <a:t>Zentraler Einkauf</a:t>
            </a:r>
            <a:endParaRPr lang="de-DE" sz="1050" kern="0" dirty="0">
              <a:solidFill>
                <a:prstClr val="black"/>
              </a:solidFill>
              <a:latin typeface="Arial"/>
            </a:endParaRPr>
          </a:p>
          <a:p>
            <a:pPr marL="179388" lvl="1" indent="-179388" defTabSz="458648">
              <a:spcAft>
                <a:spcPts val="300"/>
              </a:spcAft>
              <a:buFont typeface="Wingdings" panose="05000000000000000000" pitchFamily="2" charset="2"/>
              <a:buChar char="§"/>
              <a:defRPr/>
            </a:pPr>
            <a:r>
              <a:rPr lang="de-DE" sz="1050" b="1" dirty="0">
                <a:solidFill>
                  <a:srgbClr val="00338D"/>
                </a:solidFill>
                <a:latin typeface="Arial" panose="020B0604020202020204" pitchFamily="34" charset="0"/>
                <a:cs typeface="Arial" panose="020B0604020202020204" pitchFamily="34" charset="0"/>
              </a:rPr>
              <a:t>Entwicklungsmaßnahmen</a:t>
            </a:r>
          </a:p>
        </p:txBody>
      </p:sp>
      <p:sp>
        <p:nvSpPr>
          <p:cNvPr id="15" name="Rectangle 220">
            <a:extLst>
              <a:ext uri="{FF2B5EF4-FFF2-40B4-BE49-F238E27FC236}">
                <a16:creationId xmlns:a16="http://schemas.microsoft.com/office/drawing/2014/main" id="{44432642-FC51-4895-811A-9FA21FB3B75B}"/>
              </a:ext>
            </a:extLst>
          </p:cNvPr>
          <p:cNvSpPr/>
          <p:nvPr/>
        </p:nvSpPr>
        <p:spPr>
          <a:xfrm flipH="1">
            <a:off x="3181862" y="1266281"/>
            <a:ext cx="3178818" cy="654025"/>
          </a:xfrm>
          <a:prstGeom prst="rect">
            <a:avLst/>
          </a:prstGeom>
        </p:spPr>
        <p:txBody>
          <a:bodyPr wrap="square">
            <a:spAutoFit/>
          </a:bodyPr>
          <a:lstStyle/>
          <a:p>
            <a:pPr marL="179388" lvl="1" indent="-179388" defTabSz="458648">
              <a:spcAft>
                <a:spcPts val="300"/>
              </a:spcAft>
              <a:buFont typeface="Wingdings" panose="05000000000000000000" pitchFamily="2" charset="2"/>
              <a:buChar char="§"/>
              <a:defRPr/>
            </a:pPr>
            <a:r>
              <a:rPr lang="de-DE" sz="1050" kern="0" dirty="0">
                <a:solidFill>
                  <a:prstClr val="black"/>
                </a:solidFill>
                <a:latin typeface="Arial"/>
              </a:rPr>
              <a:t>Strukturierte Erfassung - </a:t>
            </a:r>
            <a:r>
              <a:rPr lang="de-DE" sz="1050" b="1" dirty="0">
                <a:solidFill>
                  <a:srgbClr val="00338D"/>
                </a:solidFill>
                <a:cs typeface="Arial" panose="020B0604020202020204" pitchFamily="34" charset="0"/>
              </a:rPr>
              <a:t>Datenbank</a:t>
            </a:r>
          </a:p>
          <a:p>
            <a:pPr marL="179388" lvl="1" indent="-179388" defTabSz="458648">
              <a:spcAft>
                <a:spcPts val="300"/>
              </a:spcAft>
              <a:buFont typeface="Wingdings" panose="05000000000000000000" pitchFamily="2" charset="2"/>
              <a:buChar char="§"/>
              <a:defRPr/>
            </a:pPr>
            <a:r>
              <a:rPr lang="de-DE" sz="1050" b="1" dirty="0">
                <a:solidFill>
                  <a:srgbClr val="00338D"/>
                </a:solidFill>
                <a:cs typeface="Arial" panose="020B0604020202020204" pitchFamily="34" charset="0"/>
              </a:rPr>
              <a:t>Durchgehende Dokumentation</a:t>
            </a:r>
          </a:p>
          <a:p>
            <a:pPr marL="179388" lvl="1" indent="-179388" defTabSz="458648">
              <a:spcAft>
                <a:spcPts val="300"/>
              </a:spcAft>
              <a:buFont typeface="Wingdings" panose="05000000000000000000" pitchFamily="2" charset="2"/>
              <a:buChar char="§"/>
              <a:defRPr/>
            </a:pPr>
            <a:r>
              <a:rPr lang="de-DE" sz="1050" kern="0" dirty="0">
                <a:solidFill>
                  <a:prstClr val="black"/>
                </a:solidFill>
                <a:latin typeface="Arial"/>
              </a:rPr>
              <a:t>Erhöhung </a:t>
            </a:r>
            <a:r>
              <a:rPr lang="de-DE" sz="1050" b="1" dirty="0">
                <a:solidFill>
                  <a:srgbClr val="00338D"/>
                </a:solidFill>
                <a:cs typeface="Arial" panose="020B0604020202020204" pitchFamily="34" charset="0"/>
              </a:rPr>
              <a:t>Informationsfluss</a:t>
            </a:r>
          </a:p>
        </p:txBody>
      </p:sp>
      <p:sp>
        <p:nvSpPr>
          <p:cNvPr id="16" name="Rectangle 217">
            <a:extLst>
              <a:ext uri="{FF2B5EF4-FFF2-40B4-BE49-F238E27FC236}">
                <a16:creationId xmlns:a16="http://schemas.microsoft.com/office/drawing/2014/main" id="{AD6EF53C-F1F2-4123-B923-FEB0076F0412}"/>
              </a:ext>
            </a:extLst>
          </p:cNvPr>
          <p:cNvSpPr/>
          <p:nvPr/>
        </p:nvSpPr>
        <p:spPr>
          <a:xfrm flipH="1">
            <a:off x="6272214" y="3817269"/>
            <a:ext cx="2766540" cy="453970"/>
          </a:xfrm>
          <a:prstGeom prst="rect">
            <a:avLst/>
          </a:prstGeom>
        </p:spPr>
        <p:txBody>
          <a:bodyPr wrap="square">
            <a:spAutoFit/>
          </a:bodyPr>
          <a:lstStyle/>
          <a:p>
            <a:pPr marL="179388" lvl="1" indent="-179388" defTabSz="458648">
              <a:spcAft>
                <a:spcPts val="300"/>
              </a:spcAft>
              <a:buFont typeface="Wingdings" panose="05000000000000000000" pitchFamily="2" charset="2"/>
              <a:buChar char="§"/>
              <a:defRPr/>
            </a:pPr>
            <a:r>
              <a:rPr lang="de-DE" sz="1050" b="1" dirty="0">
                <a:solidFill>
                  <a:srgbClr val="00338D"/>
                </a:solidFill>
                <a:latin typeface="Arial" panose="020B0604020202020204" pitchFamily="34" charset="0"/>
                <a:cs typeface="Arial" panose="020B0604020202020204" pitchFamily="34" charset="0"/>
              </a:rPr>
              <a:t>Aktiver Wissenstransfer </a:t>
            </a:r>
            <a:endParaRPr lang="de-DE" sz="1050" kern="0" dirty="0">
              <a:solidFill>
                <a:prstClr val="black"/>
              </a:solidFill>
              <a:latin typeface="Arial"/>
            </a:endParaRPr>
          </a:p>
          <a:p>
            <a:pPr marL="179388" lvl="1" indent="-179388" defTabSz="458648">
              <a:spcAft>
                <a:spcPts val="300"/>
              </a:spcAft>
              <a:buFont typeface="Wingdings" panose="05000000000000000000" pitchFamily="2" charset="2"/>
              <a:buChar char="§"/>
              <a:defRPr/>
            </a:pPr>
            <a:r>
              <a:rPr lang="de-DE" sz="1050" kern="0" dirty="0">
                <a:solidFill>
                  <a:prstClr val="black"/>
                </a:solidFill>
                <a:latin typeface="Arial"/>
              </a:rPr>
              <a:t>Erweiterung </a:t>
            </a:r>
            <a:r>
              <a:rPr lang="de-DE" sz="1050" b="1" dirty="0">
                <a:solidFill>
                  <a:srgbClr val="00338D"/>
                </a:solidFill>
                <a:latin typeface="Arial" panose="020B0604020202020204" pitchFamily="34" charset="0"/>
                <a:cs typeface="Arial" panose="020B0604020202020204" pitchFamily="34" charset="0"/>
              </a:rPr>
              <a:t>Lieferantenportfolio</a:t>
            </a:r>
          </a:p>
        </p:txBody>
      </p:sp>
      <p:sp>
        <p:nvSpPr>
          <p:cNvPr id="17" name="Rectangle 223">
            <a:extLst>
              <a:ext uri="{FF2B5EF4-FFF2-40B4-BE49-F238E27FC236}">
                <a16:creationId xmlns:a16="http://schemas.microsoft.com/office/drawing/2014/main" id="{F811C50D-E073-4DD9-B006-733B788E04D1}"/>
              </a:ext>
            </a:extLst>
          </p:cNvPr>
          <p:cNvSpPr/>
          <p:nvPr/>
        </p:nvSpPr>
        <p:spPr>
          <a:xfrm flipH="1">
            <a:off x="148564" y="3775104"/>
            <a:ext cx="2815673" cy="815608"/>
          </a:xfrm>
          <a:prstGeom prst="rect">
            <a:avLst/>
          </a:prstGeom>
        </p:spPr>
        <p:txBody>
          <a:bodyPr wrap="square">
            <a:spAutoFit/>
          </a:bodyPr>
          <a:lstStyle/>
          <a:p>
            <a:pPr marL="179388" lvl="1" indent="-179388" defTabSz="458648">
              <a:spcAft>
                <a:spcPts val="300"/>
              </a:spcAft>
              <a:buFont typeface="Wingdings" panose="05000000000000000000" pitchFamily="2" charset="2"/>
              <a:buChar char="§"/>
              <a:defRPr/>
            </a:pPr>
            <a:r>
              <a:rPr lang="de-DE" sz="1050" b="1" dirty="0">
                <a:solidFill>
                  <a:srgbClr val="00338D"/>
                </a:solidFill>
                <a:latin typeface="Arial" panose="020B0604020202020204" pitchFamily="34" charset="0"/>
                <a:cs typeface="Arial" panose="020B0604020202020204" pitchFamily="34" charset="0"/>
              </a:rPr>
              <a:t>Faktenbasierte </a:t>
            </a:r>
            <a:r>
              <a:rPr lang="de-DE" sz="1050" kern="0" dirty="0">
                <a:solidFill>
                  <a:prstClr val="black"/>
                </a:solidFill>
                <a:latin typeface="Arial"/>
              </a:rPr>
              <a:t>Entscheidungen</a:t>
            </a:r>
          </a:p>
          <a:p>
            <a:pPr marL="179388" lvl="1" indent="-179388" defTabSz="458648">
              <a:spcAft>
                <a:spcPts val="300"/>
              </a:spcAft>
              <a:buFont typeface="Wingdings" panose="05000000000000000000" pitchFamily="2" charset="2"/>
              <a:buChar char="§"/>
              <a:defRPr/>
            </a:pPr>
            <a:r>
              <a:rPr lang="de-DE" sz="1050" b="1" dirty="0">
                <a:solidFill>
                  <a:srgbClr val="00338D"/>
                </a:solidFill>
                <a:cs typeface="Arial" panose="020B0604020202020204" pitchFamily="34" charset="0"/>
              </a:rPr>
              <a:t>Leistungsbezogene</a:t>
            </a:r>
            <a:r>
              <a:rPr lang="de-DE" sz="1050" kern="0" dirty="0">
                <a:solidFill>
                  <a:prstClr val="black"/>
                </a:solidFill>
                <a:latin typeface="Arial"/>
              </a:rPr>
              <a:t> Bieterauswahl</a:t>
            </a:r>
          </a:p>
          <a:p>
            <a:pPr marL="179388" lvl="1" indent="-179388" defTabSz="458648">
              <a:spcAft>
                <a:spcPts val="300"/>
              </a:spcAft>
              <a:buFont typeface="Wingdings" panose="05000000000000000000" pitchFamily="2" charset="2"/>
              <a:buChar char="§"/>
              <a:defRPr/>
            </a:pPr>
            <a:r>
              <a:rPr lang="de-DE" sz="1050" kern="0" dirty="0">
                <a:solidFill>
                  <a:prstClr val="black"/>
                </a:solidFill>
                <a:latin typeface="Arial"/>
              </a:rPr>
              <a:t>Berücksichtigung </a:t>
            </a:r>
            <a:r>
              <a:rPr lang="de-DE" sz="1050" b="1" dirty="0">
                <a:solidFill>
                  <a:srgbClr val="00338D"/>
                </a:solidFill>
                <a:cs typeface="Arial" panose="020B0604020202020204" pitchFamily="34" charset="0"/>
              </a:rPr>
              <a:t>Leistungsbewertung </a:t>
            </a:r>
            <a:r>
              <a:rPr lang="de-DE" sz="1050" kern="0" dirty="0">
                <a:solidFill>
                  <a:prstClr val="black"/>
                </a:solidFill>
                <a:latin typeface="Arial"/>
              </a:rPr>
              <a:t>bei Vergaben </a:t>
            </a:r>
          </a:p>
        </p:txBody>
      </p:sp>
      <p:sp>
        <p:nvSpPr>
          <p:cNvPr id="18" name="Oval 51">
            <a:extLst>
              <a:ext uri="{FF2B5EF4-FFF2-40B4-BE49-F238E27FC236}">
                <a16:creationId xmlns:a16="http://schemas.microsoft.com/office/drawing/2014/main" id="{CD1E08A4-7ADB-4403-8596-D4632B921A1A}"/>
              </a:ext>
            </a:extLst>
          </p:cNvPr>
          <p:cNvSpPr/>
          <p:nvPr/>
        </p:nvSpPr>
        <p:spPr>
          <a:xfrm>
            <a:off x="3312221" y="2463140"/>
            <a:ext cx="2160000" cy="2160000"/>
          </a:xfrm>
          <a:prstGeom prst="ellipse">
            <a:avLst/>
          </a:prstGeom>
          <a:noFill/>
          <a:ln w="3810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19" name="Group 77">
            <a:extLst>
              <a:ext uri="{FF2B5EF4-FFF2-40B4-BE49-F238E27FC236}">
                <a16:creationId xmlns:a16="http://schemas.microsoft.com/office/drawing/2014/main" id="{7ABF6C52-466E-4261-A348-9CCCBAFD88B1}"/>
              </a:ext>
            </a:extLst>
          </p:cNvPr>
          <p:cNvGrpSpPr/>
          <p:nvPr/>
        </p:nvGrpSpPr>
        <p:grpSpPr>
          <a:xfrm>
            <a:off x="3387614" y="2433760"/>
            <a:ext cx="1916545" cy="1713085"/>
            <a:chOff x="4446665" y="2696679"/>
            <a:chExt cx="3211808" cy="2611181"/>
          </a:xfrm>
        </p:grpSpPr>
        <p:cxnSp>
          <p:nvCxnSpPr>
            <p:cNvPr id="20" name="Straight Connector 64">
              <a:extLst>
                <a:ext uri="{FF2B5EF4-FFF2-40B4-BE49-F238E27FC236}">
                  <a16:creationId xmlns:a16="http://schemas.microsoft.com/office/drawing/2014/main" id="{6D8DB4DD-3B9D-492B-A6B1-FCF9729024D3}"/>
                </a:ext>
              </a:extLst>
            </p:cNvPr>
            <p:cNvCxnSpPr/>
            <p:nvPr/>
          </p:nvCxnSpPr>
          <p:spPr>
            <a:xfrm>
              <a:off x="6086796" y="2696679"/>
              <a:ext cx="0" cy="769257"/>
            </a:xfrm>
            <a:prstGeom prst="line">
              <a:avLst/>
            </a:prstGeom>
            <a:ln w="254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65">
              <a:extLst>
                <a:ext uri="{FF2B5EF4-FFF2-40B4-BE49-F238E27FC236}">
                  <a16:creationId xmlns:a16="http://schemas.microsoft.com/office/drawing/2014/main" id="{D84A44BE-EEE8-4EC9-9C44-30406EB1FE55}"/>
                </a:ext>
              </a:extLst>
            </p:cNvPr>
            <p:cNvCxnSpPr/>
            <p:nvPr/>
          </p:nvCxnSpPr>
          <p:spPr>
            <a:xfrm flipH="1">
              <a:off x="6934433" y="3524507"/>
              <a:ext cx="724040" cy="425636"/>
            </a:xfrm>
            <a:prstGeom prst="line">
              <a:avLst/>
            </a:prstGeom>
            <a:ln w="254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68">
              <a:extLst>
                <a:ext uri="{FF2B5EF4-FFF2-40B4-BE49-F238E27FC236}">
                  <a16:creationId xmlns:a16="http://schemas.microsoft.com/office/drawing/2014/main" id="{928B85CC-CD4A-4EC1-B9EE-A06493E7EB56}"/>
                </a:ext>
              </a:extLst>
            </p:cNvPr>
            <p:cNvCxnSpPr/>
            <p:nvPr/>
          </p:nvCxnSpPr>
          <p:spPr>
            <a:xfrm>
              <a:off x="4446665" y="3620833"/>
              <a:ext cx="822372" cy="371680"/>
            </a:xfrm>
            <a:prstGeom prst="line">
              <a:avLst/>
            </a:prstGeom>
            <a:ln w="254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70">
              <a:extLst>
                <a:ext uri="{FF2B5EF4-FFF2-40B4-BE49-F238E27FC236}">
                  <a16:creationId xmlns:a16="http://schemas.microsoft.com/office/drawing/2014/main" id="{4C59C7EA-A265-4FDC-8A9A-A783B25AE650}"/>
                </a:ext>
              </a:extLst>
            </p:cNvPr>
            <p:cNvCxnSpPr>
              <a:cxnSpLocks/>
              <a:stCxn id="27" idx="1"/>
            </p:cNvCxnSpPr>
            <p:nvPr/>
          </p:nvCxnSpPr>
          <p:spPr>
            <a:xfrm flipH="1" flipV="1">
              <a:off x="6769844" y="4801790"/>
              <a:ext cx="641666" cy="445982"/>
            </a:xfrm>
            <a:prstGeom prst="line">
              <a:avLst/>
            </a:prstGeom>
            <a:ln w="254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72">
              <a:extLst>
                <a:ext uri="{FF2B5EF4-FFF2-40B4-BE49-F238E27FC236}">
                  <a16:creationId xmlns:a16="http://schemas.microsoft.com/office/drawing/2014/main" id="{395058B6-B1CA-42AE-AE3D-D1445446C4F5}"/>
                </a:ext>
              </a:extLst>
            </p:cNvPr>
            <p:cNvCxnSpPr/>
            <p:nvPr/>
          </p:nvCxnSpPr>
          <p:spPr>
            <a:xfrm flipV="1">
              <a:off x="4795573" y="4891146"/>
              <a:ext cx="664283" cy="416714"/>
            </a:xfrm>
            <a:prstGeom prst="line">
              <a:avLst/>
            </a:prstGeom>
            <a:ln w="254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5" name="Oval 3">
            <a:extLst>
              <a:ext uri="{FF2B5EF4-FFF2-40B4-BE49-F238E27FC236}">
                <a16:creationId xmlns:a16="http://schemas.microsoft.com/office/drawing/2014/main" id="{73C8B227-80A0-4F02-9E4E-F9DC62203C8D}"/>
              </a:ext>
            </a:extLst>
          </p:cNvPr>
          <p:cNvSpPr/>
          <p:nvPr/>
        </p:nvSpPr>
        <p:spPr>
          <a:xfrm>
            <a:off x="3018586" y="2757129"/>
            <a:ext cx="558484" cy="558484"/>
          </a:xfrm>
          <a:prstGeom prst="ellipse">
            <a:avLst/>
          </a:prstGeom>
          <a:solidFill>
            <a:schemeClr val="accent2"/>
          </a:solidFill>
          <a:ln w="635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6" name="Oval 49">
            <a:extLst>
              <a:ext uri="{FF2B5EF4-FFF2-40B4-BE49-F238E27FC236}">
                <a16:creationId xmlns:a16="http://schemas.microsoft.com/office/drawing/2014/main" id="{A7CDB3CD-0B6A-4E7C-935A-4D3249C61C48}"/>
              </a:ext>
            </a:extLst>
          </p:cNvPr>
          <p:cNvSpPr/>
          <p:nvPr/>
        </p:nvSpPr>
        <p:spPr>
          <a:xfrm>
            <a:off x="3127216" y="4042916"/>
            <a:ext cx="558484" cy="558484"/>
          </a:xfrm>
          <a:prstGeom prst="ellipse">
            <a:avLst/>
          </a:prstGeom>
          <a:solidFill>
            <a:schemeClr val="accent3"/>
          </a:solidFill>
          <a:ln w="635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7" name="Oval 48">
            <a:extLst>
              <a:ext uri="{FF2B5EF4-FFF2-40B4-BE49-F238E27FC236}">
                <a16:creationId xmlns:a16="http://schemas.microsoft.com/office/drawing/2014/main" id="{4440F08F-A501-4C01-8873-1DC805E23B01}"/>
              </a:ext>
            </a:extLst>
          </p:cNvPr>
          <p:cNvSpPr/>
          <p:nvPr/>
        </p:nvSpPr>
        <p:spPr>
          <a:xfrm>
            <a:off x="5075004" y="4025636"/>
            <a:ext cx="558484" cy="558484"/>
          </a:xfrm>
          <a:prstGeom prst="ellipse">
            <a:avLst/>
          </a:prstGeom>
          <a:solidFill>
            <a:schemeClr val="accent4"/>
          </a:solidFill>
          <a:ln w="635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8" name="Oval 47">
            <a:extLst>
              <a:ext uri="{FF2B5EF4-FFF2-40B4-BE49-F238E27FC236}">
                <a16:creationId xmlns:a16="http://schemas.microsoft.com/office/drawing/2014/main" id="{68E74ED6-1DDE-494C-ABD2-BBC47B6E2ADC}"/>
              </a:ext>
            </a:extLst>
          </p:cNvPr>
          <p:cNvSpPr/>
          <p:nvPr/>
        </p:nvSpPr>
        <p:spPr>
          <a:xfrm>
            <a:off x="4131897" y="2082917"/>
            <a:ext cx="558484" cy="558484"/>
          </a:xfrm>
          <a:prstGeom prst="ellipse">
            <a:avLst/>
          </a:prstGeom>
          <a:ln w="635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9" name="Oval 46">
            <a:extLst>
              <a:ext uri="{FF2B5EF4-FFF2-40B4-BE49-F238E27FC236}">
                <a16:creationId xmlns:a16="http://schemas.microsoft.com/office/drawing/2014/main" id="{5D6646E2-86E4-4C7F-8BDC-AFD4292A25D4}"/>
              </a:ext>
            </a:extLst>
          </p:cNvPr>
          <p:cNvSpPr/>
          <p:nvPr/>
        </p:nvSpPr>
        <p:spPr>
          <a:xfrm>
            <a:off x="5184429" y="2615706"/>
            <a:ext cx="558484" cy="558484"/>
          </a:xfrm>
          <a:prstGeom prst="ellipse">
            <a:avLst/>
          </a:prstGeom>
          <a:solidFill>
            <a:schemeClr val="accent5"/>
          </a:solidFill>
          <a:ln w="635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0" name="Oval 59">
            <a:extLst>
              <a:ext uri="{FF2B5EF4-FFF2-40B4-BE49-F238E27FC236}">
                <a16:creationId xmlns:a16="http://schemas.microsoft.com/office/drawing/2014/main" id="{7EFBC503-FD45-4F8E-959A-DADD65006B42}"/>
              </a:ext>
            </a:extLst>
          </p:cNvPr>
          <p:cNvSpPr/>
          <p:nvPr/>
        </p:nvSpPr>
        <p:spPr>
          <a:xfrm>
            <a:off x="3902709" y="2979169"/>
            <a:ext cx="978131" cy="986165"/>
          </a:xfrm>
          <a:prstGeom prst="ellipse">
            <a:avLst/>
          </a:prstGeom>
          <a:ln w="635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1" name="Oval 60">
            <a:extLst>
              <a:ext uri="{FF2B5EF4-FFF2-40B4-BE49-F238E27FC236}">
                <a16:creationId xmlns:a16="http://schemas.microsoft.com/office/drawing/2014/main" id="{B1DB9B95-5ACA-47A6-BCDB-035AA6BAB69F}"/>
              </a:ext>
            </a:extLst>
          </p:cNvPr>
          <p:cNvSpPr/>
          <p:nvPr/>
        </p:nvSpPr>
        <p:spPr>
          <a:xfrm>
            <a:off x="4104309" y="3831292"/>
            <a:ext cx="551426" cy="147025"/>
          </a:xfrm>
          <a:prstGeom prst="ellipse">
            <a:avLst/>
          </a:prstGeom>
          <a:gradFill flip="none" rotWithShape="1">
            <a:gsLst>
              <a:gs pos="100000">
                <a:schemeClr val="tx1">
                  <a:alpha val="0"/>
                </a:schemeClr>
              </a:gs>
              <a:gs pos="0">
                <a:schemeClr val="tx1">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32" name="Gruppieren 31">
            <a:extLst>
              <a:ext uri="{FF2B5EF4-FFF2-40B4-BE49-F238E27FC236}">
                <a16:creationId xmlns:a16="http://schemas.microsoft.com/office/drawing/2014/main" id="{EF2B58C5-9750-4CA2-AF99-CBBD8F405094}"/>
              </a:ext>
            </a:extLst>
          </p:cNvPr>
          <p:cNvGrpSpPr/>
          <p:nvPr/>
        </p:nvGrpSpPr>
        <p:grpSpPr>
          <a:xfrm>
            <a:off x="3168205" y="2894948"/>
            <a:ext cx="259245" cy="282846"/>
            <a:chOff x="1644367" y="1591544"/>
            <a:chExt cx="341622" cy="372723"/>
          </a:xfrm>
        </p:grpSpPr>
        <p:grpSp>
          <p:nvGrpSpPr>
            <p:cNvPr id="33" name="Gruppieren 32">
              <a:extLst>
                <a:ext uri="{FF2B5EF4-FFF2-40B4-BE49-F238E27FC236}">
                  <a16:creationId xmlns:a16="http://schemas.microsoft.com/office/drawing/2014/main" id="{F78BBCE3-B071-42A4-97F4-E3D7A032CB06}"/>
                </a:ext>
              </a:extLst>
            </p:cNvPr>
            <p:cNvGrpSpPr/>
            <p:nvPr/>
          </p:nvGrpSpPr>
          <p:grpSpPr>
            <a:xfrm>
              <a:off x="1644367" y="1591544"/>
              <a:ext cx="308945" cy="372723"/>
              <a:chOff x="1982184" y="2610697"/>
              <a:chExt cx="327250" cy="528928"/>
            </a:xfrm>
          </p:grpSpPr>
          <p:sp>
            <p:nvSpPr>
              <p:cNvPr id="35" name="Freeform 689">
                <a:extLst>
                  <a:ext uri="{FF2B5EF4-FFF2-40B4-BE49-F238E27FC236}">
                    <a16:creationId xmlns:a16="http://schemas.microsoft.com/office/drawing/2014/main" id="{DD2343B0-1C62-4860-97FA-F929026F3087}"/>
                  </a:ext>
                </a:extLst>
              </p:cNvPr>
              <p:cNvSpPr>
                <a:spLocks/>
              </p:cNvSpPr>
              <p:nvPr/>
            </p:nvSpPr>
            <p:spPr bwMode="auto">
              <a:xfrm>
                <a:off x="1982184" y="2688070"/>
                <a:ext cx="327250" cy="451555"/>
              </a:xfrm>
              <a:custGeom>
                <a:avLst/>
                <a:gdLst>
                  <a:gd name="T0" fmla="*/ 257 w 517"/>
                  <a:gd name="T1" fmla="*/ 711 h 711"/>
                  <a:gd name="T2" fmla="*/ 257 w 517"/>
                  <a:gd name="T3" fmla="*/ 711 h 711"/>
                  <a:gd name="T4" fmla="*/ 203 w 517"/>
                  <a:gd name="T5" fmla="*/ 709 h 711"/>
                  <a:gd name="T6" fmla="*/ 147 w 517"/>
                  <a:gd name="T7" fmla="*/ 704 h 711"/>
                  <a:gd name="T8" fmla="*/ 95 w 517"/>
                  <a:gd name="T9" fmla="*/ 697 h 711"/>
                  <a:gd name="T10" fmla="*/ 70 w 517"/>
                  <a:gd name="T11" fmla="*/ 692 h 711"/>
                  <a:gd name="T12" fmla="*/ 51 w 517"/>
                  <a:gd name="T13" fmla="*/ 687 h 711"/>
                  <a:gd name="T14" fmla="*/ 51 w 517"/>
                  <a:gd name="T15" fmla="*/ 687 h 711"/>
                  <a:gd name="T16" fmla="*/ 41 w 517"/>
                  <a:gd name="T17" fmla="*/ 682 h 711"/>
                  <a:gd name="T18" fmla="*/ 30 w 517"/>
                  <a:gd name="T19" fmla="*/ 676 h 711"/>
                  <a:gd name="T20" fmla="*/ 21 w 517"/>
                  <a:gd name="T21" fmla="*/ 668 h 711"/>
                  <a:gd name="T22" fmla="*/ 14 w 517"/>
                  <a:gd name="T23" fmla="*/ 659 h 711"/>
                  <a:gd name="T24" fmla="*/ 9 w 517"/>
                  <a:gd name="T25" fmla="*/ 650 h 711"/>
                  <a:gd name="T26" fmla="*/ 4 w 517"/>
                  <a:gd name="T27" fmla="*/ 640 h 711"/>
                  <a:gd name="T28" fmla="*/ 0 w 517"/>
                  <a:gd name="T29" fmla="*/ 627 h 711"/>
                  <a:gd name="T30" fmla="*/ 0 w 517"/>
                  <a:gd name="T31" fmla="*/ 617 h 711"/>
                  <a:gd name="T32" fmla="*/ 0 w 517"/>
                  <a:gd name="T33" fmla="*/ 61 h 711"/>
                  <a:gd name="T34" fmla="*/ 0 w 517"/>
                  <a:gd name="T35" fmla="*/ 61 h 711"/>
                  <a:gd name="T36" fmla="*/ 0 w 517"/>
                  <a:gd name="T37" fmla="*/ 49 h 711"/>
                  <a:gd name="T38" fmla="*/ 4 w 517"/>
                  <a:gd name="T39" fmla="*/ 38 h 711"/>
                  <a:gd name="T40" fmla="*/ 11 w 517"/>
                  <a:gd name="T41" fmla="*/ 28 h 711"/>
                  <a:gd name="T42" fmla="*/ 18 w 517"/>
                  <a:gd name="T43" fmla="*/ 17 h 711"/>
                  <a:gd name="T44" fmla="*/ 27 w 517"/>
                  <a:gd name="T45" fmla="*/ 10 h 711"/>
                  <a:gd name="T46" fmla="*/ 37 w 517"/>
                  <a:gd name="T47" fmla="*/ 5 h 711"/>
                  <a:gd name="T48" fmla="*/ 49 w 517"/>
                  <a:gd name="T49" fmla="*/ 1 h 711"/>
                  <a:gd name="T50" fmla="*/ 62 w 517"/>
                  <a:gd name="T51" fmla="*/ 0 h 711"/>
                  <a:gd name="T52" fmla="*/ 456 w 517"/>
                  <a:gd name="T53" fmla="*/ 0 h 711"/>
                  <a:gd name="T54" fmla="*/ 456 w 517"/>
                  <a:gd name="T55" fmla="*/ 0 h 711"/>
                  <a:gd name="T56" fmla="*/ 468 w 517"/>
                  <a:gd name="T57" fmla="*/ 1 h 711"/>
                  <a:gd name="T58" fmla="*/ 478 w 517"/>
                  <a:gd name="T59" fmla="*/ 5 h 711"/>
                  <a:gd name="T60" fmla="*/ 489 w 517"/>
                  <a:gd name="T61" fmla="*/ 10 h 711"/>
                  <a:gd name="T62" fmla="*/ 497 w 517"/>
                  <a:gd name="T63" fmla="*/ 17 h 711"/>
                  <a:gd name="T64" fmla="*/ 506 w 517"/>
                  <a:gd name="T65" fmla="*/ 28 h 711"/>
                  <a:gd name="T66" fmla="*/ 511 w 517"/>
                  <a:gd name="T67" fmla="*/ 38 h 711"/>
                  <a:gd name="T68" fmla="*/ 515 w 517"/>
                  <a:gd name="T69" fmla="*/ 49 h 711"/>
                  <a:gd name="T70" fmla="*/ 517 w 517"/>
                  <a:gd name="T71" fmla="*/ 61 h 711"/>
                  <a:gd name="T72" fmla="*/ 517 w 517"/>
                  <a:gd name="T73" fmla="*/ 617 h 711"/>
                  <a:gd name="T74" fmla="*/ 517 w 517"/>
                  <a:gd name="T75" fmla="*/ 617 h 711"/>
                  <a:gd name="T76" fmla="*/ 515 w 517"/>
                  <a:gd name="T77" fmla="*/ 627 h 711"/>
                  <a:gd name="T78" fmla="*/ 513 w 517"/>
                  <a:gd name="T79" fmla="*/ 640 h 711"/>
                  <a:gd name="T80" fmla="*/ 508 w 517"/>
                  <a:gd name="T81" fmla="*/ 650 h 711"/>
                  <a:gd name="T82" fmla="*/ 501 w 517"/>
                  <a:gd name="T83" fmla="*/ 659 h 711"/>
                  <a:gd name="T84" fmla="*/ 494 w 517"/>
                  <a:gd name="T85" fmla="*/ 668 h 711"/>
                  <a:gd name="T86" fmla="*/ 485 w 517"/>
                  <a:gd name="T87" fmla="*/ 676 h 711"/>
                  <a:gd name="T88" fmla="*/ 477 w 517"/>
                  <a:gd name="T89" fmla="*/ 682 h 711"/>
                  <a:gd name="T90" fmla="*/ 466 w 517"/>
                  <a:gd name="T91" fmla="*/ 687 h 711"/>
                  <a:gd name="T92" fmla="*/ 466 w 517"/>
                  <a:gd name="T93" fmla="*/ 687 h 711"/>
                  <a:gd name="T94" fmla="*/ 445 w 517"/>
                  <a:gd name="T95" fmla="*/ 692 h 711"/>
                  <a:gd name="T96" fmla="*/ 421 w 517"/>
                  <a:gd name="T97" fmla="*/ 697 h 711"/>
                  <a:gd name="T98" fmla="*/ 368 w 517"/>
                  <a:gd name="T99" fmla="*/ 704 h 711"/>
                  <a:gd name="T100" fmla="*/ 313 w 517"/>
                  <a:gd name="T101" fmla="*/ 709 h 711"/>
                  <a:gd name="T102" fmla="*/ 257 w 517"/>
                  <a:gd name="T103" fmla="*/ 711 h 711"/>
                  <a:gd name="T104" fmla="*/ 257 w 517"/>
                  <a:gd name="T105" fmla="*/ 711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7" h="711">
                    <a:moveTo>
                      <a:pt x="257" y="711"/>
                    </a:moveTo>
                    <a:lnTo>
                      <a:pt x="257" y="711"/>
                    </a:lnTo>
                    <a:lnTo>
                      <a:pt x="203" y="709"/>
                    </a:lnTo>
                    <a:lnTo>
                      <a:pt x="147" y="704"/>
                    </a:lnTo>
                    <a:lnTo>
                      <a:pt x="95" y="697"/>
                    </a:lnTo>
                    <a:lnTo>
                      <a:pt x="70" y="692"/>
                    </a:lnTo>
                    <a:lnTo>
                      <a:pt x="51" y="687"/>
                    </a:lnTo>
                    <a:lnTo>
                      <a:pt x="51" y="687"/>
                    </a:lnTo>
                    <a:lnTo>
                      <a:pt x="41" y="682"/>
                    </a:lnTo>
                    <a:lnTo>
                      <a:pt x="30" y="676"/>
                    </a:lnTo>
                    <a:lnTo>
                      <a:pt x="21" y="668"/>
                    </a:lnTo>
                    <a:lnTo>
                      <a:pt x="14" y="659"/>
                    </a:lnTo>
                    <a:lnTo>
                      <a:pt x="9" y="650"/>
                    </a:lnTo>
                    <a:lnTo>
                      <a:pt x="4" y="640"/>
                    </a:lnTo>
                    <a:lnTo>
                      <a:pt x="0" y="627"/>
                    </a:lnTo>
                    <a:lnTo>
                      <a:pt x="0" y="617"/>
                    </a:lnTo>
                    <a:lnTo>
                      <a:pt x="0" y="61"/>
                    </a:lnTo>
                    <a:lnTo>
                      <a:pt x="0" y="61"/>
                    </a:lnTo>
                    <a:lnTo>
                      <a:pt x="0" y="49"/>
                    </a:lnTo>
                    <a:lnTo>
                      <a:pt x="4" y="38"/>
                    </a:lnTo>
                    <a:lnTo>
                      <a:pt x="11" y="28"/>
                    </a:lnTo>
                    <a:lnTo>
                      <a:pt x="18" y="17"/>
                    </a:lnTo>
                    <a:lnTo>
                      <a:pt x="27" y="10"/>
                    </a:lnTo>
                    <a:lnTo>
                      <a:pt x="37" y="5"/>
                    </a:lnTo>
                    <a:lnTo>
                      <a:pt x="49" y="1"/>
                    </a:lnTo>
                    <a:lnTo>
                      <a:pt x="62" y="0"/>
                    </a:lnTo>
                    <a:lnTo>
                      <a:pt x="456" y="0"/>
                    </a:lnTo>
                    <a:lnTo>
                      <a:pt x="456" y="0"/>
                    </a:lnTo>
                    <a:lnTo>
                      <a:pt x="468" y="1"/>
                    </a:lnTo>
                    <a:lnTo>
                      <a:pt x="478" y="5"/>
                    </a:lnTo>
                    <a:lnTo>
                      <a:pt x="489" y="10"/>
                    </a:lnTo>
                    <a:lnTo>
                      <a:pt x="497" y="17"/>
                    </a:lnTo>
                    <a:lnTo>
                      <a:pt x="506" y="28"/>
                    </a:lnTo>
                    <a:lnTo>
                      <a:pt x="511" y="38"/>
                    </a:lnTo>
                    <a:lnTo>
                      <a:pt x="515" y="49"/>
                    </a:lnTo>
                    <a:lnTo>
                      <a:pt x="517" y="61"/>
                    </a:lnTo>
                    <a:lnTo>
                      <a:pt x="517" y="617"/>
                    </a:lnTo>
                    <a:lnTo>
                      <a:pt x="517" y="617"/>
                    </a:lnTo>
                    <a:lnTo>
                      <a:pt x="515" y="627"/>
                    </a:lnTo>
                    <a:lnTo>
                      <a:pt x="513" y="640"/>
                    </a:lnTo>
                    <a:lnTo>
                      <a:pt x="508" y="650"/>
                    </a:lnTo>
                    <a:lnTo>
                      <a:pt x="501" y="659"/>
                    </a:lnTo>
                    <a:lnTo>
                      <a:pt x="494" y="668"/>
                    </a:lnTo>
                    <a:lnTo>
                      <a:pt x="485" y="676"/>
                    </a:lnTo>
                    <a:lnTo>
                      <a:pt x="477" y="682"/>
                    </a:lnTo>
                    <a:lnTo>
                      <a:pt x="466" y="687"/>
                    </a:lnTo>
                    <a:lnTo>
                      <a:pt x="466" y="687"/>
                    </a:lnTo>
                    <a:lnTo>
                      <a:pt x="445" y="692"/>
                    </a:lnTo>
                    <a:lnTo>
                      <a:pt x="421" y="697"/>
                    </a:lnTo>
                    <a:lnTo>
                      <a:pt x="368" y="704"/>
                    </a:lnTo>
                    <a:lnTo>
                      <a:pt x="313" y="709"/>
                    </a:lnTo>
                    <a:lnTo>
                      <a:pt x="257" y="711"/>
                    </a:lnTo>
                    <a:lnTo>
                      <a:pt x="257" y="711"/>
                    </a:ln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de-DE" sz="1800" kern="0" dirty="0">
                  <a:solidFill>
                    <a:srgbClr val="000000"/>
                  </a:solidFill>
                  <a:latin typeface="Arial"/>
                </a:endParaRPr>
              </a:p>
            </p:txBody>
          </p:sp>
          <p:sp>
            <p:nvSpPr>
              <p:cNvPr id="36" name="Freeform 690">
                <a:extLst>
                  <a:ext uri="{FF2B5EF4-FFF2-40B4-BE49-F238E27FC236}">
                    <a16:creationId xmlns:a16="http://schemas.microsoft.com/office/drawing/2014/main" id="{B5B9BDA6-1C47-4CF8-91EA-B7D448235D83}"/>
                  </a:ext>
                </a:extLst>
              </p:cNvPr>
              <p:cNvSpPr>
                <a:spLocks/>
              </p:cNvSpPr>
              <p:nvPr/>
            </p:nvSpPr>
            <p:spPr bwMode="auto">
              <a:xfrm>
                <a:off x="2008820" y="2715975"/>
                <a:ext cx="277782" cy="380524"/>
              </a:xfrm>
              <a:custGeom>
                <a:avLst/>
                <a:gdLst>
                  <a:gd name="T0" fmla="*/ 440 w 440"/>
                  <a:gd name="T1" fmla="*/ 490 h 600"/>
                  <a:gd name="T2" fmla="*/ 440 w 440"/>
                  <a:gd name="T3" fmla="*/ 490 h 600"/>
                  <a:gd name="T4" fmla="*/ 440 w 440"/>
                  <a:gd name="T5" fmla="*/ 499 h 600"/>
                  <a:gd name="T6" fmla="*/ 440 w 440"/>
                  <a:gd name="T7" fmla="*/ 508 h 600"/>
                  <a:gd name="T8" fmla="*/ 438 w 440"/>
                  <a:gd name="T9" fmla="*/ 515 h 600"/>
                  <a:gd name="T10" fmla="*/ 436 w 440"/>
                  <a:gd name="T11" fmla="*/ 518 h 600"/>
                  <a:gd name="T12" fmla="*/ 433 w 440"/>
                  <a:gd name="T13" fmla="*/ 520 h 600"/>
                  <a:gd name="T14" fmla="*/ 433 w 440"/>
                  <a:gd name="T15" fmla="*/ 520 h 600"/>
                  <a:gd name="T16" fmla="*/ 419 w 440"/>
                  <a:gd name="T17" fmla="*/ 525 h 600"/>
                  <a:gd name="T18" fmla="*/ 393 w 440"/>
                  <a:gd name="T19" fmla="*/ 532 h 600"/>
                  <a:gd name="T20" fmla="*/ 360 w 440"/>
                  <a:gd name="T21" fmla="*/ 543 h 600"/>
                  <a:gd name="T22" fmla="*/ 321 w 440"/>
                  <a:gd name="T23" fmla="*/ 555 h 600"/>
                  <a:gd name="T24" fmla="*/ 321 w 440"/>
                  <a:gd name="T25" fmla="*/ 555 h 600"/>
                  <a:gd name="T26" fmla="*/ 260 w 440"/>
                  <a:gd name="T27" fmla="*/ 579 h 600"/>
                  <a:gd name="T28" fmla="*/ 237 w 440"/>
                  <a:gd name="T29" fmla="*/ 588 h 600"/>
                  <a:gd name="T30" fmla="*/ 222 w 440"/>
                  <a:gd name="T31" fmla="*/ 593 h 600"/>
                  <a:gd name="T32" fmla="*/ 222 w 440"/>
                  <a:gd name="T33" fmla="*/ 593 h 600"/>
                  <a:gd name="T34" fmla="*/ 190 w 440"/>
                  <a:gd name="T35" fmla="*/ 597 h 600"/>
                  <a:gd name="T36" fmla="*/ 145 w 440"/>
                  <a:gd name="T37" fmla="*/ 600 h 600"/>
                  <a:gd name="T38" fmla="*/ 91 w 440"/>
                  <a:gd name="T39" fmla="*/ 600 h 600"/>
                  <a:gd name="T40" fmla="*/ 63 w 440"/>
                  <a:gd name="T41" fmla="*/ 598 h 600"/>
                  <a:gd name="T42" fmla="*/ 33 w 440"/>
                  <a:gd name="T43" fmla="*/ 595 h 600"/>
                  <a:gd name="T44" fmla="*/ 33 w 440"/>
                  <a:gd name="T45" fmla="*/ 595 h 600"/>
                  <a:gd name="T46" fmla="*/ 21 w 440"/>
                  <a:gd name="T47" fmla="*/ 591 h 600"/>
                  <a:gd name="T48" fmla="*/ 14 w 440"/>
                  <a:gd name="T49" fmla="*/ 588 h 600"/>
                  <a:gd name="T50" fmla="*/ 9 w 440"/>
                  <a:gd name="T51" fmla="*/ 584 h 600"/>
                  <a:gd name="T52" fmla="*/ 6 w 440"/>
                  <a:gd name="T53" fmla="*/ 579 h 600"/>
                  <a:gd name="T54" fmla="*/ 2 w 440"/>
                  <a:gd name="T55" fmla="*/ 572 h 600"/>
                  <a:gd name="T56" fmla="*/ 0 w 440"/>
                  <a:gd name="T57" fmla="*/ 564 h 600"/>
                  <a:gd name="T58" fmla="*/ 0 w 440"/>
                  <a:gd name="T59" fmla="*/ 555 h 600"/>
                  <a:gd name="T60" fmla="*/ 0 w 440"/>
                  <a:gd name="T61" fmla="*/ 555 h 600"/>
                  <a:gd name="T62" fmla="*/ 2 w 440"/>
                  <a:gd name="T63" fmla="*/ 455 h 600"/>
                  <a:gd name="T64" fmla="*/ 4 w 440"/>
                  <a:gd name="T65" fmla="*/ 339 h 600"/>
                  <a:gd name="T66" fmla="*/ 2 w 440"/>
                  <a:gd name="T67" fmla="*/ 199 h 600"/>
                  <a:gd name="T68" fmla="*/ 0 w 440"/>
                  <a:gd name="T69" fmla="*/ 35 h 600"/>
                  <a:gd name="T70" fmla="*/ 0 w 440"/>
                  <a:gd name="T71" fmla="*/ 35 h 600"/>
                  <a:gd name="T72" fmla="*/ 0 w 440"/>
                  <a:gd name="T73" fmla="*/ 26 h 600"/>
                  <a:gd name="T74" fmla="*/ 2 w 440"/>
                  <a:gd name="T75" fmla="*/ 20 h 600"/>
                  <a:gd name="T76" fmla="*/ 4 w 440"/>
                  <a:gd name="T77" fmla="*/ 13 h 600"/>
                  <a:gd name="T78" fmla="*/ 7 w 440"/>
                  <a:gd name="T79" fmla="*/ 7 h 600"/>
                  <a:gd name="T80" fmla="*/ 11 w 440"/>
                  <a:gd name="T81" fmla="*/ 4 h 600"/>
                  <a:gd name="T82" fmla="*/ 16 w 440"/>
                  <a:gd name="T83" fmla="*/ 2 h 600"/>
                  <a:gd name="T84" fmla="*/ 21 w 440"/>
                  <a:gd name="T85" fmla="*/ 0 h 600"/>
                  <a:gd name="T86" fmla="*/ 26 w 440"/>
                  <a:gd name="T87" fmla="*/ 0 h 600"/>
                  <a:gd name="T88" fmla="*/ 26 w 440"/>
                  <a:gd name="T89" fmla="*/ 0 h 600"/>
                  <a:gd name="T90" fmla="*/ 121 w 440"/>
                  <a:gd name="T91" fmla="*/ 4 h 600"/>
                  <a:gd name="T92" fmla="*/ 208 w 440"/>
                  <a:gd name="T93" fmla="*/ 6 h 600"/>
                  <a:gd name="T94" fmla="*/ 299 w 440"/>
                  <a:gd name="T95" fmla="*/ 4 h 600"/>
                  <a:gd name="T96" fmla="*/ 401 w 440"/>
                  <a:gd name="T97" fmla="*/ 2 h 600"/>
                  <a:gd name="T98" fmla="*/ 401 w 440"/>
                  <a:gd name="T99" fmla="*/ 2 h 600"/>
                  <a:gd name="T100" fmla="*/ 414 w 440"/>
                  <a:gd name="T101" fmla="*/ 2 h 600"/>
                  <a:gd name="T102" fmla="*/ 419 w 440"/>
                  <a:gd name="T103" fmla="*/ 4 h 600"/>
                  <a:gd name="T104" fmla="*/ 424 w 440"/>
                  <a:gd name="T105" fmla="*/ 7 h 600"/>
                  <a:gd name="T106" fmla="*/ 428 w 440"/>
                  <a:gd name="T107" fmla="*/ 13 h 600"/>
                  <a:gd name="T108" fmla="*/ 431 w 440"/>
                  <a:gd name="T109" fmla="*/ 18 h 600"/>
                  <a:gd name="T110" fmla="*/ 433 w 440"/>
                  <a:gd name="T111" fmla="*/ 26 h 600"/>
                  <a:gd name="T112" fmla="*/ 433 w 440"/>
                  <a:gd name="T113" fmla="*/ 35 h 600"/>
                  <a:gd name="T114" fmla="*/ 433 w 440"/>
                  <a:gd name="T115" fmla="*/ 35 h 600"/>
                  <a:gd name="T116" fmla="*/ 431 w 440"/>
                  <a:gd name="T117" fmla="*/ 159 h 600"/>
                  <a:gd name="T118" fmla="*/ 433 w 440"/>
                  <a:gd name="T119" fmla="*/ 279 h 600"/>
                  <a:gd name="T120" fmla="*/ 435 w 440"/>
                  <a:gd name="T121" fmla="*/ 389 h 600"/>
                  <a:gd name="T122" fmla="*/ 440 w 440"/>
                  <a:gd name="T123" fmla="*/ 490 h 600"/>
                  <a:gd name="T124" fmla="*/ 440 w 440"/>
                  <a:gd name="T125" fmla="*/ 4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0" h="600">
                    <a:moveTo>
                      <a:pt x="440" y="490"/>
                    </a:moveTo>
                    <a:lnTo>
                      <a:pt x="440" y="490"/>
                    </a:lnTo>
                    <a:lnTo>
                      <a:pt x="440" y="499"/>
                    </a:lnTo>
                    <a:lnTo>
                      <a:pt x="440" y="508"/>
                    </a:lnTo>
                    <a:lnTo>
                      <a:pt x="438" y="515"/>
                    </a:lnTo>
                    <a:lnTo>
                      <a:pt x="436" y="518"/>
                    </a:lnTo>
                    <a:lnTo>
                      <a:pt x="433" y="520"/>
                    </a:lnTo>
                    <a:lnTo>
                      <a:pt x="433" y="520"/>
                    </a:lnTo>
                    <a:lnTo>
                      <a:pt x="419" y="525"/>
                    </a:lnTo>
                    <a:lnTo>
                      <a:pt x="393" y="532"/>
                    </a:lnTo>
                    <a:lnTo>
                      <a:pt x="360" y="543"/>
                    </a:lnTo>
                    <a:lnTo>
                      <a:pt x="321" y="555"/>
                    </a:lnTo>
                    <a:lnTo>
                      <a:pt x="321" y="555"/>
                    </a:lnTo>
                    <a:lnTo>
                      <a:pt x="260" y="579"/>
                    </a:lnTo>
                    <a:lnTo>
                      <a:pt x="237" y="588"/>
                    </a:lnTo>
                    <a:lnTo>
                      <a:pt x="222" y="593"/>
                    </a:lnTo>
                    <a:lnTo>
                      <a:pt x="222" y="593"/>
                    </a:lnTo>
                    <a:lnTo>
                      <a:pt x="190" y="597"/>
                    </a:lnTo>
                    <a:lnTo>
                      <a:pt x="145" y="600"/>
                    </a:lnTo>
                    <a:lnTo>
                      <a:pt x="91" y="600"/>
                    </a:lnTo>
                    <a:lnTo>
                      <a:pt x="63" y="598"/>
                    </a:lnTo>
                    <a:lnTo>
                      <a:pt x="33" y="595"/>
                    </a:lnTo>
                    <a:lnTo>
                      <a:pt x="33" y="595"/>
                    </a:lnTo>
                    <a:lnTo>
                      <a:pt x="21" y="591"/>
                    </a:lnTo>
                    <a:lnTo>
                      <a:pt x="14" y="588"/>
                    </a:lnTo>
                    <a:lnTo>
                      <a:pt x="9" y="584"/>
                    </a:lnTo>
                    <a:lnTo>
                      <a:pt x="6" y="579"/>
                    </a:lnTo>
                    <a:lnTo>
                      <a:pt x="2" y="572"/>
                    </a:lnTo>
                    <a:lnTo>
                      <a:pt x="0" y="564"/>
                    </a:lnTo>
                    <a:lnTo>
                      <a:pt x="0" y="555"/>
                    </a:lnTo>
                    <a:lnTo>
                      <a:pt x="0" y="555"/>
                    </a:lnTo>
                    <a:lnTo>
                      <a:pt x="2" y="455"/>
                    </a:lnTo>
                    <a:lnTo>
                      <a:pt x="4" y="339"/>
                    </a:lnTo>
                    <a:lnTo>
                      <a:pt x="2" y="199"/>
                    </a:lnTo>
                    <a:lnTo>
                      <a:pt x="0" y="35"/>
                    </a:lnTo>
                    <a:lnTo>
                      <a:pt x="0" y="35"/>
                    </a:lnTo>
                    <a:lnTo>
                      <a:pt x="0" y="26"/>
                    </a:lnTo>
                    <a:lnTo>
                      <a:pt x="2" y="20"/>
                    </a:lnTo>
                    <a:lnTo>
                      <a:pt x="4" y="13"/>
                    </a:lnTo>
                    <a:lnTo>
                      <a:pt x="7" y="7"/>
                    </a:lnTo>
                    <a:lnTo>
                      <a:pt x="11" y="4"/>
                    </a:lnTo>
                    <a:lnTo>
                      <a:pt x="16" y="2"/>
                    </a:lnTo>
                    <a:lnTo>
                      <a:pt x="21" y="0"/>
                    </a:lnTo>
                    <a:lnTo>
                      <a:pt x="26" y="0"/>
                    </a:lnTo>
                    <a:lnTo>
                      <a:pt x="26" y="0"/>
                    </a:lnTo>
                    <a:lnTo>
                      <a:pt x="121" y="4"/>
                    </a:lnTo>
                    <a:lnTo>
                      <a:pt x="208" y="6"/>
                    </a:lnTo>
                    <a:lnTo>
                      <a:pt x="299" y="4"/>
                    </a:lnTo>
                    <a:lnTo>
                      <a:pt x="401" y="2"/>
                    </a:lnTo>
                    <a:lnTo>
                      <a:pt x="401" y="2"/>
                    </a:lnTo>
                    <a:lnTo>
                      <a:pt x="414" y="2"/>
                    </a:lnTo>
                    <a:lnTo>
                      <a:pt x="419" y="4"/>
                    </a:lnTo>
                    <a:lnTo>
                      <a:pt x="424" y="7"/>
                    </a:lnTo>
                    <a:lnTo>
                      <a:pt x="428" y="13"/>
                    </a:lnTo>
                    <a:lnTo>
                      <a:pt x="431" y="18"/>
                    </a:lnTo>
                    <a:lnTo>
                      <a:pt x="433" y="26"/>
                    </a:lnTo>
                    <a:lnTo>
                      <a:pt x="433" y="35"/>
                    </a:lnTo>
                    <a:lnTo>
                      <a:pt x="433" y="35"/>
                    </a:lnTo>
                    <a:lnTo>
                      <a:pt x="431" y="159"/>
                    </a:lnTo>
                    <a:lnTo>
                      <a:pt x="433" y="279"/>
                    </a:lnTo>
                    <a:lnTo>
                      <a:pt x="435" y="389"/>
                    </a:lnTo>
                    <a:lnTo>
                      <a:pt x="440" y="490"/>
                    </a:lnTo>
                    <a:lnTo>
                      <a:pt x="440" y="490"/>
                    </a:lnTo>
                    <a:close/>
                  </a:path>
                </a:pathLst>
              </a:custGeom>
              <a:solidFill>
                <a:sysClr val="window" lastClr="FFFFFF"/>
              </a:solidFill>
              <a:ln w="9525">
                <a:solidFill>
                  <a:sysClr val="window" lastClr="FFFFFF">
                    <a:lumMod val="95000"/>
                  </a:sysClr>
                </a:solidFill>
                <a:round/>
                <a:headEnd/>
                <a:tailEnd/>
              </a:ln>
            </p:spPr>
            <p:txBody>
              <a:bodyPr vert="horz" wrap="square" lIns="91440" tIns="45720" rIns="91440" bIns="45720" numCol="1" anchor="t" anchorCtr="0" compatLnSpc="1">
                <a:prstTxWarp prst="textNoShape">
                  <a:avLst/>
                </a:prstTxWarp>
              </a:bodyPr>
              <a:lstStyle/>
              <a:p>
                <a:pPr defTabSz="914400">
                  <a:defRPr/>
                </a:pPr>
                <a:endParaRPr lang="de-DE" sz="1800" kern="0" dirty="0">
                  <a:solidFill>
                    <a:srgbClr val="000000"/>
                  </a:solidFill>
                  <a:latin typeface="Arial"/>
                </a:endParaRPr>
              </a:p>
            </p:txBody>
          </p:sp>
          <p:sp>
            <p:nvSpPr>
              <p:cNvPr id="37" name="Freeform 691">
                <a:extLst>
                  <a:ext uri="{FF2B5EF4-FFF2-40B4-BE49-F238E27FC236}">
                    <a16:creationId xmlns:a16="http://schemas.microsoft.com/office/drawing/2014/main" id="{1D962E7A-0739-4089-9B78-CDB7F98F65AA}"/>
                  </a:ext>
                </a:extLst>
              </p:cNvPr>
              <p:cNvSpPr>
                <a:spLocks/>
              </p:cNvSpPr>
              <p:nvPr/>
            </p:nvSpPr>
            <p:spPr bwMode="auto">
              <a:xfrm>
                <a:off x="2164835" y="3019126"/>
                <a:ext cx="117962" cy="65957"/>
              </a:xfrm>
              <a:custGeom>
                <a:avLst/>
                <a:gdLst>
                  <a:gd name="T0" fmla="*/ 0 w 185"/>
                  <a:gd name="T1" fmla="*/ 103 h 103"/>
                  <a:gd name="T2" fmla="*/ 0 w 185"/>
                  <a:gd name="T3" fmla="*/ 103 h 103"/>
                  <a:gd name="T4" fmla="*/ 33 w 185"/>
                  <a:gd name="T5" fmla="*/ 91 h 103"/>
                  <a:gd name="T6" fmla="*/ 73 w 185"/>
                  <a:gd name="T7" fmla="*/ 75 h 103"/>
                  <a:gd name="T8" fmla="*/ 73 w 185"/>
                  <a:gd name="T9" fmla="*/ 75 h 103"/>
                  <a:gd name="T10" fmla="*/ 112 w 185"/>
                  <a:gd name="T11" fmla="*/ 63 h 103"/>
                  <a:gd name="T12" fmla="*/ 145 w 185"/>
                  <a:gd name="T13" fmla="*/ 52 h 103"/>
                  <a:gd name="T14" fmla="*/ 171 w 185"/>
                  <a:gd name="T15" fmla="*/ 45 h 103"/>
                  <a:gd name="T16" fmla="*/ 185 w 185"/>
                  <a:gd name="T17" fmla="*/ 40 h 103"/>
                  <a:gd name="T18" fmla="*/ 185 w 185"/>
                  <a:gd name="T19" fmla="*/ 40 h 103"/>
                  <a:gd name="T20" fmla="*/ 180 w 185"/>
                  <a:gd name="T21" fmla="*/ 40 h 103"/>
                  <a:gd name="T22" fmla="*/ 176 w 185"/>
                  <a:gd name="T23" fmla="*/ 36 h 103"/>
                  <a:gd name="T24" fmla="*/ 176 w 185"/>
                  <a:gd name="T25" fmla="*/ 36 h 103"/>
                  <a:gd name="T26" fmla="*/ 167 w 185"/>
                  <a:gd name="T27" fmla="*/ 24 h 103"/>
                  <a:gd name="T28" fmla="*/ 159 w 185"/>
                  <a:gd name="T29" fmla="*/ 7 h 103"/>
                  <a:gd name="T30" fmla="*/ 159 w 185"/>
                  <a:gd name="T31" fmla="*/ 7 h 103"/>
                  <a:gd name="T32" fmla="*/ 155 w 185"/>
                  <a:gd name="T33" fmla="*/ 2 h 103"/>
                  <a:gd name="T34" fmla="*/ 150 w 185"/>
                  <a:gd name="T35" fmla="*/ 0 h 103"/>
                  <a:gd name="T36" fmla="*/ 146 w 185"/>
                  <a:gd name="T37" fmla="*/ 0 h 103"/>
                  <a:gd name="T38" fmla="*/ 139 w 185"/>
                  <a:gd name="T39" fmla="*/ 3 h 103"/>
                  <a:gd name="T40" fmla="*/ 139 w 185"/>
                  <a:gd name="T41" fmla="*/ 3 h 103"/>
                  <a:gd name="T42" fmla="*/ 113 w 185"/>
                  <a:gd name="T43" fmla="*/ 28 h 103"/>
                  <a:gd name="T44" fmla="*/ 80 w 185"/>
                  <a:gd name="T45" fmla="*/ 54 h 103"/>
                  <a:gd name="T46" fmla="*/ 63 w 185"/>
                  <a:gd name="T47" fmla="*/ 68 h 103"/>
                  <a:gd name="T48" fmla="*/ 44 w 185"/>
                  <a:gd name="T49" fmla="*/ 80 h 103"/>
                  <a:gd name="T50" fmla="*/ 23 w 185"/>
                  <a:gd name="T51" fmla="*/ 92 h 103"/>
                  <a:gd name="T52" fmla="*/ 0 w 185"/>
                  <a:gd name="T53" fmla="*/ 103 h 103"/>
                  <a:gd name="T54" fmla="*/ 0 w 185"/>
                  <a:gd name="T5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 h="103">
                    <a:moveTo>
                      <a:pt x="0" y="103"/>
                    </a:moveTo>
                    <a:lnTo>
                      <a:pt x="0" y="103"/>
                    </a:lnTo>
                    <a:lnTo>
                      <a:pt x="33" y="91"/>
                    </a:lnTo>
                    <a:lnTo>
                      <a:pt x="73" y="75"/>
                    </a:lnTo>
                    <a:lnTo>
                      <a:pt x="73" y="75"/>
                    </a:lnTo>
                    <a:lnTo>
                      <a:pt x="112" y="63"/>
                    </a:lnTo>
                    <a:lnTo>
                      <a:pt x="145" y="52"/>
                    </a:lnTo>
                    <a:lnTo>
                      <a:pt x="171" y="45"/>
                    </a:lnTo>
                    <a:lnTo>
                      <a:pt x="185" y="40"/>
                    </a:lnTo>
                    <a:lnTo>
                      <a:pt x="185" y="40"/>
                    </a:lnTo>
                    <a:lnTo>
                      <a:pt x="180" y="40"/>
                    </a:lnTo>
                    <a:lnTo>
                      <a:pt x="176" y="36"/>
                    </a:lnTo>
                    <a:lnTo>
                      <a:pt x="176" y="36"/>
                    </a:lnTo>
                    <a:lnTo>
                      <a:pt x="167" y="24"/>
                    </a:lnTo>
                    <a:lnTo>
                      <a:pt x="159" y="7"/>
                    </a:lnTo>
                    <a:lnTo>
                      <a:pt x="159" y="7"/>
                    </a:lnTo>
                    <a:lnTo>
                      <a:pt x="155" y="2"/>
                    </a:lnTo>
                    <a:lnTo>
                      <a:pt x="150" y="0"/>
                    </a:lnTo>
                    <a:lnTo>
                      <a:pt x="146" y="0"/>
                    </a:lnTo>
                    <a:lnTo>
                      <a:pt x="139" y="3"/>
                    </a:lnTo>
                    <a:lnTo>
                      <a:pt x="139" y="3"/>
                    </a:lnTo>
                    <a:lnTo>
                      <a:pt x="113" y="28"/>
                    </a:lnTo>
                    <a:lnTo>
                      <a:pt x="80" y="54"/>
                    </a:lnTo>
                    <a:lnTo>
                      <a:pt x="63" y="68"/>
                    </a:lnTo>
                    <a:lnTo>
                      <a:pt x="44" y="80"/>
                    </a:lnTo>
                    <a:lnTo>
                      <a:pt x="23" y="92"/>
                    </a:lnTo>
                    <a:lnTo>
                      <a:pt x="0" y="103"/>
                    </a:lnTo>
                    <a:lnTo>
                      <a:pt x="0" y="103"/>
                    </a:lnTo>
                    <a:close/>
                  </a:path>
                </a:pathLst>
              </a:custGeom>
              <a:solidFill>
                <a:srgbClr val="FDF6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de-DE" sz="1800" kern="0" dirty="0">
                  <a:solidFill>
                    <a:srgbClr val="000000"/>
                  </a:solidFill>
                  <a:latin typeface="Arial"/>
                </a:endParaRPr>
              </a:p>
            </p:txBody>
          </p:sp>
          <p:sp>
            <p:nvSpPr>
              <p:cNvPr id="38" name="Freeform 692">
                <a:extLst>
                  <a:ext uri="{FF2B5EF4-FFF2-40B4-BE49-F238E27FC236}">
                    <a16:creationId xmlns:a16="http://schemas.microsoft.com/office/drawing/2014/main" id="{2953057A-C92E-4EB7-A5D1-DF5571E2A122}"/>
                  </a:ext>
                </a:extLst>
              </p:cNvPr>
              <p:cNvSpPr>
                <a:spLocks noEditPoints="1"/>
              </p:cNvSpPr>
              <p:nvPr/>
            </p:nvSpPr>
            <p:spPr bwMode="auto">
              <a:xfrm>
                <a:off x="2062093" y="2610697"/>
                <a:ext cx="166162" cy="125573"/>
              </a:xfrm>
              <a:custGeom>
                <a:avLst/>
                <a:gdLst>
                  <a:gd name="T0" fmla="*/ 246 w 263"/>
                  <a:gd name="T1" fmla="*/ 92 h 198"/>
                  <a:gd name="T2" fmla="*/ 220 w 263"/>
                  <a:gd name="T3" fmla="*/ 89 h 198"/>
                  <a:gd name="T4" fmla="*/ 199 w 263"/>
                  <a:gd name="T5" fmla="*/ 80 h 198"/>
                  <a:gd name="T6" fmla="*/ 185 w 263"/>
                  <a:gd name="T7" fmla="*/ 66 h 198"/>
                  <a:gd name="T8" fmla="*/ 180 w 263"/>
                  <a:gd name="T9" fmla="*/ 47 h 198"/>
                  <a:gd name="T10" fmla="*/ 178 w 263"/>
                  <a:gd name="T11" fmla="*/ 36 h 198"/>
                  <a:gd name="T12" fmla="*/ 171 w 263"/>
                  <a:gd name="T13" fmla="*/ 21 h 198"/>
                  <a:gd name="T14" fmla="*/ 159 w 263"/>
                  <a:gd name="T15" fmla="*/ 8 h 198"/>
                  <a:gd name="T16" fmla="*/ 141 w 263"/>
                  <a:gd name="T17" fmla="*/ 1 h 198"/>
                  <a:gd name="T18" fmla="*/ 133 w 263"/>
                  <a:gd name="T19" fmla="*/ 0 h 198"/>
                  <a:gd name="T20" fmla="*/ 113 w 263"/>
                  <a:gd name="T21" fmla="*/ 3 h 198"/>
                  <a:gd name="T22" fmla="*/ 99 w 263"/>
                  <a:gd name="T23" fmla="*/ 14 h 198"/>
                  <a:gd name="T24" fmla="*/ 89 w 263"/>
                  <a:gd name="T25" fmla="*/ 28 h 198"/>
                  <a:gd name="T26" fmla="*/ 85 w 263"/>
                  <a:gd name="T27" fmla="*/ 47 h 198"/>
                  <a:gd name="T28" fmla="*/ 84 w 263"/>
                  <a:gd name="T29" fmla="*/ 57 h 198"/>
                  <a:gd name="T30" fmla="*/ 73 w 263"/>
                  <a:gd name="T31" fmla="*/ 73 h 198"/>
                  <a:gd name="T32" fmla="*/ 56 w 263"/>
                  <a:gd name="T33" fmla="*/ 85 h 198"/>
                  <a:gd name="T34" fmla="*/ 31 w 263"/>
                  <a:gd name="T35" fmla="*/ 92 h 198"/>
                  <a:gd name="T36" fmla="*/ 17 w 263"/>
                  <a:gd name="T37" fmla="*/ 92 h 198"/>
                  <a:gd name="T38" fmla="*/ 5 w 263"/>
                  <a:gd name="T39" fmla="*/ 97 h 198"/>
                  <a:gd name="T40" fmla="*/ 0 w 263"/>
                  <a:gd name="T41" fmla="*/ 115 h 198"/>
                  <a:gd name="T42" fmla="*/ 0 w 263"/>
                  <a:gd name="T43" fmla="*/ 178 h 198"/>
                  <a:gd name="T44" fmla="*/ 7 w 263"/>
                  <a:gd name="T45" fmla="*/ 190 h 198"/>
                  <a:gd name="T46" fmla="*/ 21 w 263"/>
                  <a:gd name="T47" fmla="*/ 197 h 198"/>
                  <a:gd name="T48" fmla="*/ 75 w 263"/>
                  <a:gd name="T49" fmla="*/ 198 h 198"/>
                  <a:gd name="T50" fmla="*/ 194 w 263"/>
                  <a:gd name="T51" fmla="*/ 198 h 198"/>
                  <a:gd name="T52" fmla="*/ 242 w 263"/>
                  <a:gd name="T53" fmla="*/ 197 h 198"/>
                  <a:gd name="T54" fmla="*/ 258 w 263"/>
                  <a:gd name="T55" fmla="*/ 190 h 198"/>
                  <a:gd name="T56" fmla="*/ 263 w 263"/>
                  <a:gd name="T57" fmla="*/ 178 h 198"/>
                  <a:gd name="T58" fmla="*/ 263 w 263"/>
                  <a:gd name="T59" fmla="*/ 115 h 198"/>
                  <a:gd name="T60" fmla="*/ 260 w 263"/>
                  <a:gd name="T61" fmla="*/ 97 h 198"/>
                  <a:gd name="T62" fmla="*/ 246 w 263"/>
                  <a:gd name="T63" fmla="*/ 92 h 198"/>
                  <a:gd name="T64" fmla="*/ 133 w 263"/>
                  <a:gd name="T65" fmla="*/ 66 h 198"/>
                  <a:gd name="T66" fmla="*/ 124 w 263"/>
                  <a:gd name="T67" fmla="*/ 64 h 198"/>
                  <a:gd name="T68" fmla="*/ 113 w 263"/>
                  <a:gd name="T69" fmla="*/ 54 h 198"/>
                  <a:gd name="T70" fmla="*/ 113 w 263"/>
                  <a:gd name="T71" fmla="*/ 47 h 198"/>
                  <a:gd name="T72" fmla="*/ 119 w 263"/>
                  <a:gd name="T73" fmla="*/ 33 h 198"/>
                  <a:gd name="T74" fmla="*/ 133 w 263"/>
                  <a:gd name="T75" fmla="*/ 28 h 198"/>
                  <a:gd name="T76" fmla="*/ 140 w 263"/>
                  <a:gd name="T77" fmla="*/ 29 h 198"/>
                  <a:gd name="T78" fmla="*/ 150 w 263"/>
                  <a:gd name="T79" fmla="*/ 40 h 198"/>
                  <a:gd name="T80" fmla="*/ 152 w 263"/>
                  <a:gd name="T81" fmla="*/ 47 h 198"/>
                  <a:gd name="T82" fmla="*/ 147 w 263"/>
                  <a:gd name="T83" fmla="*/ 61 h 198"/>
                  <a:gd name="T84" fmla="*/ 133 w 263"/>
                  <a:gd name="T85" fmla="*/ 6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198">
                    <a:moveTo>
                      <a:pt x="246" y="92"/>
                    </a:moveTo>
                    <a:lnTo>
                      <a:pt x="246" y="92"/>
                    </a:lnTo>
                    <a:lnTo>
                      <a:pt x="232" y="92"/>
                    </a:lnTo>
                    <a:lnTo>
                      <a:pt x="220" y="89"/>
                    </a:lnTo>
                    <a:lnTo>
                      <a:pt x="208" y="85"/>
                    </a:lnTo>
                    <a:lnTo>
                      <a:pt x="199" y="80"/>
                    </a:lnTo>
                    <a:lnTo>
                      <a:pt x="190" y="73"/>
                    </a:lnTo>
                    <a:lnTo>
                      <a:pt x="185" y="66"/>
                    </a:lnTo>
                    <a:lnTo>
                      <a:pt x="180" y="57"/>
                    </a:lnTo>
                    <a:lnTo>
                      <a:pt x="180" y="47"/>
                    </a:lnTo>
                    <a:lnTo>
                      <a:pt x="180" y="47"/>
                    </a:lnTo>
                    <a:lnTo>
                      <a:pt x="178" y="36"/>
                    </a:lnTo>
                    <a:lnTo>
                      <a:pt x="174" y="28"/>
                    </a:lnTo>
                    <a:lnTo>
                      <a:pt x="171" y="21"/>
                    </a:lnTo>
                    <a:lnTo>
                      <a:pt x="166" y="14"/>
                    </a:lnTo>
                    <a:lnTo>
                      <a:pt x="159" y="8"/>
                    </a:lnTo>
                    <a:lnTo>
                      <a:pt x="150" y="3"/>
                    </a:lnTo>
                    <a:lnTo>
                      <a:pt x="141" y="1"/>
                    </a:lnTo>
                    <a:lnTo>
                      <a:pt x="133" y="0"/>
                    </a:lnTo>
                    <a:lnTo>
                      <a:pt x="133" y="0"/>
                    </a:lnTo>
                    <a:lnTo>
                      <a:pt x="122" y="1"/>
                    </a:lnTo>
                    <a:lnTo>
                      <a:pt x="113" y="3"/>
                    </a:lnTo>
                    <a:lnTo>
                      <a:pt x="106" y="8"/>
                    </a:lnTo>
                    <a:lnTo>
                      <a:pt x="99" y="14"/>
                    </a:lnTo>
                    <a:lnTo>
                      <a:pt x="92" y="21"/>
                    </a:lnTo>
                    <a:lnTo>
                      <a:pt x="89" y="28"/>
                    </a:lnTo>
                    <a:lnTo>
                      <a:pt x="85" y="36"/>
                    </a:lnTo>
                    <a:lnTo>
                      <a:pt x="85" y="47"/>
                    </a:lnTo>
                    <a:lnTo>
                      <a:pt x="85" y="47"/>
                    </a:lnTo>
                    <a:lnTo>
                      <a:pt x="84" y="57"/>
                    </a:lnTo>
                    <a:lnTo>
                      <a:pt x="80" y="66"/>
                    </a:lnTo>
                    <a:lnTo>
                      <a:pt x="73" y="73"/>
                    </a:lnTo>
                    <a:lnTo>
                      <a:pt x="66" y="80"/>
                    </a:lnTo>
                    <a:lnTo>
                      <a:pt x="56" y="85"/>
                    </a:lnTo>
                    <a:lnTo>
                      <a:pt x="44" y="89"/>
                    </a:lnTo>
                    <a:lnTo>
                      <a:pt x="31" y="92"/>
                    </a:lnTo>
                    <a:lnTo>
                      <a:pt x="17" y="92"/>
                    </a:lnTo>
                    <a:lnTo>
                      <a:pt x="17" y="92"/>
                    </a:lnTo>
                    <a:lnTo>
                      <a:pt x="10" y="94"/>
                    </a:lnTo>
                    <a:lnTo>
                      <a:pt x="5" y="97"/>
                    </a:lnTo>
                    <a:lnTo>
                      <a:pt x="2" y="104"/>
                    </a:lnTo>
                    <a:lnTo>
                      <a:pt x="0" y="115"/>
                    </a:lnTo>
                    <a:lnTo>
                      <a:pt x="0" y="178"/>
                    </a:lnTo>
                    <a:lnTo>
                      <a:pt x="0" y="178"/>
                    </a:lnTo>
                    <a:lnTo>
                      <a:pt x="2" y="185"/>
                    </a:lnTo>
                    <a:lnTo>
                      <a:pt x="7" y="190"/>
                    </a:lnTo>
                    <a:lnTo>
                      <a:pt x="14" y="195"/>
                    </a:lnTo>
                    <a:lnTo>
                      <a:pt x="21" y="197"/>
                    </a:lnTo>
                    <a:lnTo>
                      <a:pt x="21" y="197"/>
                    </a:lnTo>
                    <a:lnTo>
                      <a:pt x="75" y="198"/>
                    </a:lnTo>
                    <a:lnTo>
                      <a:pt x="134" y="198"/>
                    </a:lnTo>
                    <a:lnTo>
                      <a:pt x="194" y="198"/>
                    </a:lnTo>
                    <a:lnTo>
                      <a:pt x="242" y="197"/>
                    </a:lnTo>
                    <a:lnTo>
                      <a:pt x="242" y="197"/>
                    </a:lnTo>
                    <a:lnTo>
                      <a:pt x="251" y="195"/>
                    </a:lnTo>
                    <a:lnTo>
                      <a:pt x="258" y="190"/>
                    </a:lnTo>
                    <a:lnTo>
                      <a:pt x="262" y="185"/>
                    </a:lnTo>
                    <a:lnTo>
                      <a:pt x="263" y="178"/>
                    </a:lnTo>
                    <a:lnTo>
                      <a:pt x="263" y="115"/>
                    </a:lnTo>
                    <a:lnTo>
                      <a:pt x="263" y="115"/>
                    </a:lnTo>
                    <a:lnTo>
                      <a:pt x="263" y="104"/>
                    </a:lnTo>
                    <a:lnTo>
                      <a:pt x="260" y="97"/>
                    </a:lnTo>
                    <a:lnTo>
                      <a:pt x="255" y="94"/>
                    </a:lnTo>
                    <a:lnTo>
                      <a:pt x="246" y="92"/>
                    </a:lnTo>
                    <a:lnTo>
                      <a:pt x="246" y="92"/>
                    </a:lnTo>
                    <a:close/>
                    <a:moveTo>
                      <a:pt x="133" y="66"/>
                    </a:moveTo>
                    <a:lnTo>
                      <a:pt x="133" y="66"/>
                    </a:lnTo>
                    <a:lnTo>
                      <a:pt x="124" y="64"/>
                    </a:lnTo>
                    <a:lnTo>
                      <a:pt x="119" y="61"/>
                    </a:lnTo>
                    <a:lnTo>
                      <a:pt x="113" y="54"/>
                    </a:lnTo>
                    <a:lnTo>
                      <a:pt x="113" y="47"/>
                    </a:lnTo>
                    <a:lnTo>
                      <a:pt x="113" y="47"/>
                    </a:lnTo>
                    <a:lnTo>
                      <a:pt x="113" y="40"/>
                    </a:lnTo>
                    <a:lnTo>
                      <a:pt x="119" y="33"/>
                    </a:lnTo>
                    <a:lnTo>
                      <a:pt x="124" y="29"/>
                    </a:lnTo>
                    <a:lnTo>
                      <a:pt x="133" y="28"/>
                    </a:lnTo>
                    <a:lnTo>
                      <a:pt x="133" y="28"/>
                    </a:lnTo>
                    <a:lnTo>
                      <a:pt x="140" y="29"/>
                    </a:lnTo>
                    <a:lnTo>
                      <a:pt x="147" y="33"/>
                    </a:lnTo>
                    <a:lnTo>
                      <a:pt x="150" y="40"/>
                    </a:lnTo>
                    <a:lnTo>
                      <a:pt x="152" y="47"/>
                    </a:lnTo>
                    <a:lnTo>
                      <a:pt x="152" y="47"/>
                    </a:lnTo>
                    <a:lnTo>
                      <a:pt x="150" y="54"/>
                    </a:lnTo>
                    <a:lnTo>
                      <a:pt x="147" y="61"/>
                    </a:lnTo>
                    <a:lnTo>
                      <a:pt x="140" y="64"/>
                    </a:lnTo>
                    <a:lnTo>
                      <a:pt x="133" y="66"/>
                    </a:lnTo>
                    <a:lnTo>
                      <a:pt x="133" y="66"/>
                    </a:lnTo>
                    <a:close/>
                  </a:path>
                </a:pathLst>
              </a:custGeom>
              <a:solidFill>
                <a:srgbClr val="EBEEF1"/>
              </a:solidFill>
              <a:ln w="9525">
                <a:solidFill>
                  <a:sysClr val="window" lastClr="FFFFFF">
                    <a:lumMod val="95000"/>
                  </a:sysClr>
                </a:solidFill>
                <a:round/>
                <a:headEnd/>
                <a:tailEnd/>
              </a:ln>
            </p:spPr>
            <p:txBody>
              <a:bodyPr vert="horz" wrap="square" lIns="91440" tIns="45720" rIns="91440" bIns="45720" numCol="1" anchor="t" anchorCtr="0" compatLnSpc="1">
                <a:prstTxWarp prst="textNoShape">
                  <a:avLst/>
                </a:prstTxWarp>
              </a:bodyPr>
              <a:lstStyle/>
              <a:p>
                <a:pPr defTabSz="914400">
                  <a:defRPr/>
                </a:pPr>
                <a:endParaRPr lang="de-DE" sz="1800" kern="0" dirty="0">
                  <a:solidFill>
                    <a:srgbClr val="000000"/>
                  </a:solidFill>
                  <a:latin typeface="Arial"/>
                </a:endParaRPr>
              </a:p>
            </p:txBody>
          </p:sp>
          <p:sp>
            <p:nvSpPr>
              <p:cNvPr id="39" name="Freeform 693">
                <a:extLst>
                  <a:ext uri="{FF2B5EF4-FFF2-40B4-BE49-F238E27FC236}">
                    <a16:creationId xmlns:a16="http://schemas.microsoft.com/office/drawing/2014/main" id="{B2AF4118-83C1-4E76-80D8-ED3548DC7805}"/>
                  </a:ext>
                </a:extLst>
              </p:cNvPr>
              <p:cNvSpPr>
                <a:spLocks noEditPoints="1"/>
              </p:cNvSpPr>
              <p:nvPr/>
            </p:nvSpPr>
            <p:spPr bwMode="auto">
              <a:xfrm>
                <a:off x="2039262" y="2774322"/>
                <a:ext cx="199141" cy="145867"/>
              </a:xfrm>
              <a:custGeom>
                <a:avLst/>
                <a:gdLst>
                  <a:gd name="T0" fmla="*/ 11 w 314"/>
                  <a:gd name="T1" fmla="*/ 31 h 230"/>
                  <a:gd name="T2" fmla="*/ 0 w 314"/>
                  <a:gd name="T3" fmla="*/ 15 h 230"/>
                  <a:gd name="T4" fmla="*/ 5 w 314"/>
                  <a:gd name="T5" fmla="*/ 3 h 230"/>
                  <a:gd name="T6" fmla="*/ 18 w 314"/>
                  <a:gd name="T7" fmla="*/ 0 h 230"/>
                  <a:gd name="T8" fmla="*/ 32 w 314"/>
                  <a:gd name="T9" fmla="*/ 10 h 230"/>
                  <a:gd name="T10" fmla="*/ 32 w 314"/>
                  <a:gd name="T11" fmla="*/ 22 h 230"/>
                  <a:gd name="T12" fmla="*/ 18 w 314"/>
                  <a:gd name="T13" fmla="*/ 33 h 230"/>
                  <a:gd name="T14" fmla="*/ 314 w 314"/>
                  <a:gd name="T15" fmla="*/ 15 h 230"/>
                  <a:gd name="T16" fmla="*/ 309 w 314"/>
                  <a:gd name="T17" fmla="*/ 8 h 230"/>
                  <a:gd name="T18" fmla="*/ 101 w 314"/>
                  <a:gd name="T19" fmla="*/ 8 h 230"/>
                  <a:gd name="T20" fmla="*/ 94 w 314"/>
                  <a:gd name="T21" fmla="*/ 12 h 230"/>
                  <a:gd name="T22" fmla="*/ 94 w 314"/>
                  <a:gd name="T23" fmla="*/ 19 h 230"/>
                  <a:gd name="T24" fmla="*/ 101 w 314"/>
                  <a:gd name="T25" fmla="*/ 24 h 230"/>
                  <a:gd name="T26" fmla="*/ 309 w 314"/>
                  <a:gd name="T27" fmla="*/ 22 h 230"/>
                  <a:gd name="T28" fmla="*/ 314 w 314"/>
                  <a:gd name="T29" fmla="*/ 15 h 230"/>
                  <a:gd name="T30" fmla="*/ 33 w 314"/>
                  <a:gd name="T31" fmla="*/ 115 h 230"/>
                  <a:gd name="T32" fmla="*/ 23 w 314"/>
                  <a:gd name="T33" fmla="*/ 99 h 230"/>
                  <a:gd name="T34" fmla="*/ 11 w 314"/>
                  <a:gd name="T35" fmla="*/ 99 h 230"/>
                  <a:gd name="T36" fmla="*/ 0 w 314"/>
                  <a:gd name="T37" fmla="*/ 115 h 230"/>
                  <a:gd name="T38" fmla="*/ 5 w 314"/>
                  <a:gd name="T39" fmla="*/ 127 h 230"/>
                  <a:gd name="T40" fmla="*/ 18 w 314"/>
                  <a:gd name="T41" fmla="*/ 132 h 230"/>
                  <a:gd name="T42" fmla="*/ 32 w 314"/>
                  <a:gd name="T43" fmla="*/ 122 h 230"/>
                  <a:gd name="T44" fmla="*/ 314 w 314"/>
                  <a:gd name="T45" fmla="*/ 115 h 230"/>
                  <a:gd name="T46" fmla="*/ 312 w 314"/>
                  <a:gd name="T47" fmla="*/ 110 h 230"/>
                  <a:gd name="T48" fmla="*/ 101 w 314"/>
                  <a:gd name="T49" fmla="*/ 108 h 230"/>
                  <a:gd name="T50" fmla="*/ 96 w 314"/>
                  <a:gd name="T51" fmla="*/ 110 h 230"/>
                  <a:gd name="T52" fmla="*/ 93 w 314"/>
                  <a:gd name="T53" fmla="*/ 115 h 230"/>
                  <a:gd name="T54" fmla="*/ 98 w 314"/>
                  <a:gd name="T55" fmla="*/ 122 h 230"/>
                  <a:gd name="T56" fmla="*/ 307 w 314"/>
                  <a:gd name="T57" fmla="*/ 124 h 230"/>
                  <a:gd name="T58" fmla="*/ 314 w 314"/>
                  <a:gd name="T59" fmla="*/ 118 h 230"/>
                  <a:gd name="T60" fmla="*/ 243 w 314"/>
                  <a:gd name="T61" fmla="*/ 214 h 230"/>
                  <a:gd name="T62" fmla="*/ 239 w 314"/>
                  <a:gd name="T63" fmla="*/ 209 h 230"/>
                  <a:gd name="T64" fmla="*/ 101 w 314"/>
                  <a:gd name="T65" fmla="*/ 206 h 230"/>
                  <a:gd name="T66" fmla="*/ 96 w 314"/>
                  <a:gd name="T67" fmla="*/ 209 h 230"/>
                  <a:gd name="T68" fmla="*/ 93 w 314"/>
                  <a:gd name="T69" fmla="*/ 214 h 230"/>
                  <a:gd name="T70" fmla="*/ 98 w 314"/>
                  <a:gd name="T71" fmla="*/ 221 h 230"/>
                  <a:gd name="T72" fmla="*/ 234 w 314"/>
                  <a:gd name="T73" fmla="*/ 221 h 230"/>
                  <a:gd name="T74" fmla="*/ 241 w 314"/>
                  <a:gd name="T75" fmla="*/ 218 h 230"/>
                  <a:gd name="T76" fmla="*/ 33 w 314"/>
                  <a:gd name="T77" fmla="*/ 214 h 230"/>
                  <a:gd name="T78" fmla="*/ 28 w 314"/>
                  <a:gd name="T79" fmla="*/ 202 h 230"/>
                  <a:gd name="T80" fmla="*/ 18 w 314"/>
                  <a:gd name="T81" fmla="*/ 197 h 230"/>
                  <a:gd name="T82" fmla="*/ 2 w 314"/>
                  <a:gd name="T83" fmla="*/ 207 h 230"/>
                  <a:gd name="T84" fmla="*/ 2 w 314"/>
                  <a:gd name="T85" fmla="*/ 221 h 230"/>
                  <a:gd name="T86" fmla="*/ 18 w 314"/>
                  <a:gd name="T87" fmla="*/ 230 h 230"/>
                  <a:gd name="T88" fmla="*/ 28 w 314"/>
                  <a:gd name="T89" fmla="*/ 226 h 230"/>
                  <a:gd name="T90" fmla="*/ 33 w 314"/>
                  <a:gd name="T91" fmla="*/ 21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4" h="230">
                    <a:moveTo>
                      <a:pt x="18" y="33"/>
                    </a:moveTo>
                    <a:lnTo>
                      <a:pt x="18" y="33"/>
                    </a:lnTo>
                    <a:lnTo>
                      <a:pt x="11" y="31"/>
                    </a:lnTo>
                    <a:lnTo>
                      <a:pt x="5" y="28"/>
                    </a:lnTo>
                    <a:lnTo>
                      <a:pt x="2" y="22"/>
                    </a:lnTo>
                    <a:lnTo>
                      <a:pt x="0" y="15"/>
                    </a:lnTo>
                    <a:lnTo>
                      <a:pt x="0" y="15"/>
                    </a:lnTo>
                    <a:lnTo>
                      <a:pt x="2" y="10"/>
                    </a:lnTo>
                    <a:lnTo>
                      <a:pt x="5" y="3"/>
                    </a:lnTo>
                    <a:lnTo>
                      <a:pt x="11" y="0"/>
                    </a:lnTo>
                    <a:lnTo>
                      <a:pt x="18" y="0"/>
                    </a:lnTo>
                    <a:lnTo>
                      <a:pt x="18" y="0"/>
                    </a:lnTo>
                    <a:lnTo>
                      <a:pt x="23" y="0"/>
                    </a:lnTo>
                    <a:lnTo>
                      <a:pt x="28" y="3"/>
                    </a:lnTo>
                    <a:lnTo>
                      <a:pt x="32" y="10"/>
                    </a:lnTo>
                    <a:lnTo>
                      <a:pt x="33" y="15"/>
                    </a:lnTo>
                    <a:lnTo>
                      <a:pt x="33" y="15"/>
                    </a:lnTo>
                    <a:lnTo>
                      <a:pt x="32" y="22"/>
                    </a:lnTo>
                    <a:lnTo>
                      <a:pt x="28" y="28"/>
                    </a:lnTo>
                    <a:lnTo>
                      <a:pt x="23" y="31"/>
                    </a:lnTo>
                    <a:lnTo>
                      <a:pt x="18" y="33"/>
                    </a:lnTo>
                    <a:lnTo>
                      <a:pt x="18" y="33"/>
                    </a:lnTo>
                    <a:close/>
                    <a:moveTo>
                      <a:pt x="314" y="15"/>
                    </a:moveTo>
                    <a:lnTo>
                      <a:pt x="314" y="15"/>
                    </a:lnTo>
                    <a:lnTo>
                      <a:pt x="314" y="12"/>
                    </a:lnTo>
                    <a:lnTo>
                      <a:pt x="312" y="10"/>
                    </a:lnTo>
                    <a:lnTo>
                      <a:pt x="309" y="8"/>
                    </a:lnTo>
                    <a:lnTo>
                      <a:pt x="307" y="8"/>
                    </a:lnTo>
                    <a:lnTo>
                      <a:pt x="101" y="8"/>
                    </a:lnTo>
                    <a:lnTo>
                      <a:pt x="101" y="8"/>
                    </a:lnTo>
                    <a:lnTo>
                      <a:pt x="98" y="8"/>
                    </a:lnTo>
                    <a:lnTo>
                      <a:pt x="96" y="10"/>
                    </a:lnTo>
                    <a:lnTo>
                      <a:pt x="94" y="12"/>
                    </a:lnTo>
                    <a:lnTo>
                      <a:pt x="93" y="15"/>
                    </a:lnTo>
                    <a:lnTo>
                      <a:pt x="93" y="15"/>
                    </a:lnTo>
                    <a:lnTo>
                      <a:pt x="94" y="19"/>
                    </a:lnTo>
                    <a:lnTo>
                      <a:pt x="96" y="21"/>
                    </a:lnTo>
                    <a:lnTo>
                      <a:pt x="98" y="22"/>
                    </a:lnTo>
                    <a:lnTo>
                      <a:pt x="101" y="24"/>
                    </a:lnTo>
                    <a:lnTo>
                      <a:pt x="307" y="24"/>
                    </a:lnTo>
                    <a:lnTo>
                      <a:pt x="307" y="24"/>
                    </a:lnTo>
                    <a:lnTo>
                      <a:pt x="309" y="22"/>
                    </a:lnTo>
                    <a:lnTo>
                      <a:pt x="312" y="21"/>
                    </a:lnTo>
                    <a:lnTo>
                      <a:pt x="314" y="19"/>
                    </a:lnTo>
                    <a:lnTo>
                      <a:pt x="314" y="15"/>
                    </a:lnTo>
                    <a:lnTo>
                      <a:pt x="314" y="15"/>
                    </a:lnTo>
                    <a:close/>
                    <a:moveTo>
                      <a:pt x="33" y="115"/>
                    </a:moveTo>
                    <a:lnTo>
                      <a:pt x="33" y="115"/>
                    </a:lnTo>
                    <a:lnTo>
                      <a:pt x="32" y="108"/>
                    </a:lnTo>
                    <a:lnTo>
                      <a:pt x="28" y="103"/>
                    </a:lnTo>
                    <a:lnTo>
                      <a:pt x="23" y="99"/>
                    </a:lnTo>
                    <a:lnTo>
                      <a:pt x="18" y="99"/>
                    </a:lnTo>
                    <a:lnTo>
                      <a:pt x="18" y="99"/>
                    </a:lnTo>
                    <a:lnTo>
                      <a:pt x="11" y="99"/>
                    </a:lnTo>
                    <a:lnTo>
                      <a:pt x="5" y="103"/>
                    </a:lnTo>
                    <a:lnTo>
                      <a:pt x="2" y="108"/>
                    </a:lnTo>
                    <a:lnTo>
                      <a:pt x="0" y="115"/>
                    </a:lnTo>
                    <a:lnTo>
                      <a:pt x="0" y="115"/>
                    </a:lnTo>
                    <a:lnTo>
                      <a:pt x="2" y="122"/>
                    </a:lnTo>
                    <a:lnTo>
                      <a:pt x="5" y="127"/>
                    </a:lnTo>
                    <a:lnTo>
                      <a:pt x="11" y="131"/>
                    </a:lnTo>
                    <a:lnTo>
                      <a:pt x="18" y="132"/>
                    </a:lnTo>
                    <a:lnTo>
                      <a:pt x="18" y="132"/>
                    </a:lnTo>
                    <a:lnTo>
                      <a:pt x="23" y="131"/>
                    </a:lnTo>
                    <a:lnTo>
                      <a:pt x="28" y="127"/>
                    </a:lnTo>
                    <a:lnTo>
                      <a:pt x="32" y="122"/>
                    </a:lnTo>
                    <a:lnTo>
                      <a:pt x="33" y="115"/>
                    </a:lnTo>
                    <a:lnTo>
                      <a:pt x="33" y="115"/>
                    </a:lnTo>
                    <a:close/>
                    <a:moveTo>
                      <a:pt x="314" y="115"/>
                    </a:moveTo>
                    <a:lnTo>
                      <a:pt x="314" y="115"/>
                    </a:lnTo>
                    <a:lnTo>
                      <a:pt x="314" y="111"/>
                    </a:lnTo>
                    <a:lnTo>
                      <a:pt x="312" y="110"/>
                    </a:lnTo>
                    <a:lnTo>
                      <a:pt x="309" y="108"/>
                    </a:lnTo>
                    <a:lnTo>
                      <a:pt x="307" y="108"/>
                    </a:lnTo>
                    <a:lnTo>
                      <a:pt x="101" y="108"/>
                    </a:lnTo>
                    <a:lnTo>
                      <a:pt x="101" y="108"/>
                    </a:lnTo>
                    <a:lnTo>
                      <a:pt x="98" y="108"/>
                    </a:lnTo>
                    <a:lnTo>
                      <a:pt x="96" y="110"/>
                    </a:lnTo>
                    <a:lnTo>
                      <a:pt x="94" y="111"/>
                    </a:lnTo>
                    <a:lnTo>
                      <a:pt x="93" y="115"/>
                    </a:lnTo>
                    <a:lnTo>
                      <a:pt x="93" y="115"/>
                    </a:lnTo>
                    <a:lnTo>
                      <a:pt x="94" y="118"/>
                    </a:lnTo>
                    <a:lnTo>
                      <a:pt x="96" y="120"/>
                    </a:lnTo>
                    <a:lnTo>
                      <a:pt x="98" y="122"/>
                    </a:lnTo>
                    <a:lnTo>
                      <a:pt x="101" y="124"/>
                    </a:lnTo>
                    <a:lnTo>
                      <a:pt x="307" y="124"/>
                    </a:lnTo>
                    <a:lnTo>
                      <a:pt x="307" y="124"/>
                    </a:lnTo>
                    <a:lnTo>
                      <a:pt x="309" y="122"/>
                    </a:lnTo>
                    <a:lnTo>
                      <a:pt x="312" y="120"/>
                    </a:lnTo>
                    <a:lnTo>
                      <a:pt x="314" y="118"/>
                    </a:lnTo>
                    <a:lnTo>
                      <a:pt x="314" y="115"/>
                    </a:lnTo>
                    <a:lnTo>
                      <a:pt x="314" y="115"/>
                    </a:lnTo>
                    <a:close/>
                    <a:moveTo>
                      <a:pt x="243" y="214"/>
                    </a:moveTo>
                    <a:lnTo>
                      <a:pt x="243" y="214"/>
                    </a:lnTo>
                    <a:lnTo>
                      <a:pt x="241" y="211"/>
                    </a:lnTo>
                    <a:lnTo>
                      <a:pt x="239" y="209"/>
                    </a:lnTo>
                    <a:lnTo>
                      <a:pt x="237" y="207"/>
                    </a:lnTo>
                    <a:lnTo>
                      <a:pt x="234" y="206"/>
                    </a:lnTo>
                    <a:lnTo>
                      <a:pt x="101" y="206"/>
                    </a:lnTo>
                    <a:lnTo>
                      <a:pt x="101" y="206"/>
                    </a:lnTo>
                    <a:lnTo>
                      <a:pt x="98" y="207"/>
                    </a:lnTo>
                    <a:lnTo>
                      <a:pt x="96" y="209"/>
                    </a:lnTo>
                    <a:lnTo>
                      <a:pt x="94" y="211"/>
                    </a:lnTo>
                    <a:lnTo>
                      <a:pt x="93" y="214"/>
                    </a:lnTo>
                    <a:lnTo>
                      <a:pt x="93" y="214"/>
                    </a:lnTo>
                    <a:lnTo>
                      <a:pt x="94" y="218"/>
                    </a:lnTo>
                    <a:lnTo>
                      <a:pt x="96" y="219"/>
                    </a:lnTo>
                    <a:lnTo>
                      <a:pt x="98" y="221"/>
                    </a:lnTo>
                    <a:lnTo>
                      <a:pt x="101" y="221"/>
                    </a:lnTo>
                    <a:lnTo>
                      <a:pt x="234" y="221"/>
                    </a:lnTo>
                    <a:lnTo>
                      <a:pt x="234" y="221"/>
                    </a:lnTo>
                    <a:lnTo>
                      <a:pt x="237" y="221"/>
                    </a:lnTo>
                    <a:lnTo>
                      <a:pt x="239" y="219"/>
                    </a:lnTo>
                    <a:lnTo>
                      <a:pt x="241" y="218"/>
                    </a:lnTo>
                    <a:lnTo>
                      <a:pt x="243" y="214"/>
                    </a:lnTo>
                    <a:lnTo>
                      <a:pt x="243" y="214"/>
                    </a:lnTo>
                    <a:close/>
                    <a:moveTo>
                      <a:pt x="33" y="214"/>
                    </a:moveTo>
                    <a:lnTo>
                      <a:pt x="33" y="214"/>
                    </a:lnTo>
                    <a:lnTo>
                      <a:pt x="32" y="207"/>
                    </a:lnTo>
                    <a:lnTo>
                      <a:pt x="28" y="202"/>
                    </a:lnTo>
                    <a:lnTo>
                      <a:pt x="23" y="199"/>
                    </a:lnTo>
                    <a:lnTo>
                      <a:pt x="18" y="197"/>
                    </a:lnTo>
                    <a:lnTo>
                      <a:pt x="18" y="197"/>
                    </a:lnTo>
                    <a:lnTo>
                      <a:pt x="11" y="199"/>
                    </a:lnTo>
                    <a:lnTo>
                      <a:pt x="5" y="202"/>
                    </a:lnTo>
                    <a:lnTo>
                      <a:pt x="2" y="207"/>
                    </a:lnTo>
                    <a:lnTo>
                      <a:pt x="0" y="214"/>
                    </a:lnTo>
                    <a:lnTo>
                      <a:pt x="0" y="214"/>
                    </a:lnTo>
                    <a:lnTo>
                      <a:pt x="2" y="221"/>
                    </a:lnTo>
                    <a:lnTo>
                      <a:pt x="5" y="226"/>
                    </a:lnTo>
                    <a:lnTo>
                      <a:pt x="11" y="230"/>
                    </a:lnTo>
                    <a:lnTo>
                      <a:pt x="18" y="230"/>
                    </a:lnTo>
                    <a:lnTo>
                      <a:pt x="18" y="230"/>
                    </a:lnTo>
                    <a:lnTo>
                      <a:pt x="23" y="230"/>
                    </a:lnTo>
                    <a:lnTo>
                      <a:pt x="28" y="226"/>
                    </a:lnTo>
                    <a:lnTo>
                      <a:pt x="32" y="221"/>
                    </a:lnTo>
                    <a:lnTo>
                      <a:pt x="33" y="214"/>
                    </a:lnTo>
                    <a:lnTo>
                      <a:pt x="33" y="214"/>
                    </a:lnTo>
                    <a:close/>
                  </a:path>
                </a:pathLst>
              </a:custGeom>
              <a:solidFill>
                <a:srgbClr val="BCA0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de-DE" sz="1800" kern="0" dirty="0">
                  <a:solidFill>
                    <a:srgbClr val="000000"/>
                  </a:solidFill>
                  <a:latin typeface="Arial"/>
                </a:endParaRPr>
              </a:p>
            </p:txBody>
          </p:sp>
          <p:sp>
            <p:nvSpPr>
              <p:cNvPr id="40" name="Freeform 694">
                <a:extLst>
                  <a:ext uri="{FF2B5EF4-FFF2-40B4-BE49-F238E27FC236}">
                    <a16:creationId xmlns:a16="http://schemas.microsoft.com/office/drawing/2014/main" id="{EED03DFC-B5AD-4437-B9D4-63E27C729F3D}"/>
                  </a:ext>
                </a:extLst>
              </p:cNvPr>
              <p:cNvSpPr>
                <a:spLocks/>
              </p:cNvSpPr>
              <p:nvPr/>
            </p:nvSpPr>
            <p:spPr bwMode="auto">
              <a:xfrm>
                <a:off x="2105219" y="2934142"/>
                <a:ext cx="153478" cy="111620"/>
              </a:xfrm>
              <a:custGeom>
                <a:avLst/>
                <a:gdLst>
                  <a:gd name="T0" fmla="*/ 225 w 242"/>
                  <a:gd name="T1" fmla="*/ 0 h 176"/>
                  <a:gd name="T2" fmla="*/ 225 w 242"/>
                  <a:gd name="T3" fmla="*/ 0 h 176"/>
                  <a:gd name="T4" fmla="*/ 202 w 242"/>
                  <a:gd name="T5" fmla="*/ 15 h 176"/>
                  <a:gd name="T6" fmla="*/ 180 w 242"/>
                  <a:gd name="T7" fmla="*/ 31 h 176"/>
                  <a:gd name="T8" fmla="*/ 141 w 242"/>
                  <a:gd name="T9" fmla="*/ 64 h 176"/>
                  <a:gd name="T10" fmla="*/ 108 w 242"/>
                  <a:gd name="T11" fmla="*/ 94 h 176"/>
                  <a:gd name="T12" fmla="*/ 85 w 242"/>
                  <a:gd name="T13" fmla="*/ 118 h 176"/>
                  <a:gd name="T14" fmla="*/ 85 w 242"/>
                  <a:gd name="T15" fmla="*/ 118 h 176"/>
                  <a:gd name="T16" fmla="*/ 72 w 242"/>
                  <a:gd name="T17" fmla="*/ 101 h 176"/>
                  <a:gd name="T18" fmla="*/ 59 w 242"/>
                  <a:gd name="T19" fmla="*/ 82 h 176"/>
                  <a:gd name="T20" fmla="*/ 47 w 242"/>
                  <a:gd name="T21" fmla="*/ 59 h 176"/>
                  <a:gd name="T22" fmla="*/ 35 w 242"/>
                  <a:gd name="T23" fmla="*/ 34 h 176"/>
                  <a:gd name="T24" fmla="*/ 35 w 242"/>
                  <a:gd name="T25" fmla="*/ 34 h 176"/>
                  <a:gd name="T26" fmla="*/ 24 w 242"/>
                  <a:gd name="T27" fmla="*/ 41 h 176"/>
                  <a:gd name="T28" fmla="*/ 14 w 242"/>
                  <a:gd name="T29" fmla="*/ 47 h 176"/>
                  <a:gd name="T30" fmla="*/ 0 w 242"/>
                  <a:gd name="T31" fmla="*/ 62 h 176"/>
                  <a:gd name="T32" fmla="*/ 0 w 242"/>
                  <a:gd name="T33" fmla="*/ 62 h 176"/>
                  <a:gd name="T34" fmla="*/ 17 w 242"/>
                  <a:gd name="T35" fmla="*/ 94 h 176"/>
                  <a:gd name="T36" fmla="*/ 33 w 242"/>
                  <a:gd name="T37" fmla="*/ 120 h 176"/>
                  <a:gd name="T38" fmla="*/ 51 w 242"/>
                  <a:gd name="T39" fmla="*/ 144 h 176"/>
                  <a:gd name="T40" fmla="*/ 68 w 242"/>
                  <a:gd name="T41" fmla="*/ 165 h 176"/>
                  <a:gd name="T42" fmla="*/ 72 w 242"/>
                  <a:gd name="T43" fmla="*/ 169 h 176"/>
                  <a:gd name="T44" fmla="*/ 72 w 242"/>
                  <a:gd name="T45" fmla="*/ 169 h 176"/>
                  <a:gd name="T46" fmla="*/ 77 w 242"/>
                  <a:gd name="T47" fmla="*/ 174 h 176"/>
                  <a:gd name="T48" fmla="*/ 82 w 242"/>
                  <a:gd name="T49" fmla="*/ 176 h 176"/>
                  <a:gd name="T50" fmla="*/ 89 w 242"/>
                  <a:gd name="T51" fmla="*/ 176 h 176"/>
                  <a:gd name="T52" fmla="*/ 96 w 242"/>
                  <a:gd name="T53" fmla="*/ 170 h 176"/>
                  <a:gd name="T54" fmla="*/ 99 w 242"/>
                  <a:gd name="T55" fmla="*/ 165 h 176"/>
                  <a:gd name="T56" fmla="*/ 101 w 242"/>
                  <a:gd name="T57" fmla="*/ 164 h 176"/>
                  <a:gd name="T58" fmla="*/ 101 w 242"/>
                  <a:gd name="T59" fmla="*/ 164 h 176"/>
                  <a:gd name="T60" fmla="*/ 115 w 242"/>
                  <a:gd name="T61" fmla="*/ 148 h 176"/>
                  <a:gd name="T62" fmla="*/ 147 w 242"/>
                  <a:gd name="T63" fmla="*/ 116 h 176"/>
                  <a:gd name="T64" fmla="*/ 167 w 242"/>
                  <a:gd name="T65" fmla="*/ 97 h 176"/>
                  <a:gd name="T66" fmla="*/ 190 w 242"/>
                  <a:gd name="T67" fmla="*/ 78 h 176"/>
                  <a:gd name="T68" fmla="*/ 216 w 242"/>
                  <a:gd name="T69" fmla="*/ 57 h 176"/>
                  <a:gd name="T70" fmla="*/ 242 w 242"/>
                  <a:gd name="T71" fmla="*/ 40 h 176"/>
                  <a:gd name="T72" fmla="*/ 242 w 242"/>
                  <a:gd name="T73" fmla="*/ 40 h 176"/>
                  <a:gd name="T74" fmla="*/ 234 w 242"/>
                  <a:gd name="T75" fmla="*/ 21 h 176"/>
                  <a:gd name="T76" fmla="*/ 225 w 242"/>
                  <a:gd name="T77" fmla="*/ 0 h 176"/>
                  <a:gd name="T78" fmla="*/ 225 w 242"/>
                  <a:gd name="T7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2" h="176">
                    <a:moveTo>
                      <a:pt x="225" y="0"/>
                    </a:moveTo>
                    <a:lnTo>
                      <a:pt x="225" y="0"/>
                    </a:lnTo>
                    <a:lnTo>
                      <a:pt x="202" y="15"/>
                    </a:lnTo>
                    <a:lnTo>
                      <a:pt x="180" y="31"/>
                    </a:lnTo>
                    <a:lnTo>
                      <a:pt x="141" y="64"/>
                    </a:lnTo>
                    <a:lnTo>
                      <a:pt x="108" y="94"/>
                    </a:lnTo>
                    <a:lnTo>
                      <a:pt x="85" y="118"/>
                    </a:lnTo>
                    <a:lnTo>
                      <a:pt x="85" y="118"/>
                    </a:lnTo>
                    <a:lnTo>
                      <a:pt x="72" y="101"/>
                    </a:lnTo>
                    <a:lnTo>
                      <a:pt x="59" y="82"/>
                    </a:lnTo>
                    <a:lnTo>
                      <a:pt x="47" y="59"/>
                    </a:lnTo>
                    <a:lnTo>
                      <a:pt x="35" y="34"/>
                    </a:lnTo>
                    <a:lnTo>
                      <a:pt x="35" y="34"/>
                    </a:lnTo>
                    <a:lnTo>
                      <a:pt x="24" y="41"/>
                    </a:lnTo>
                    <a:lnTo>
                      <a:pt x="14" y="47"/>
                    </a:lnTo>
                    <a:lnTo>
                      <a:pt x="0" y="62"/>
                    </a:lnTo>
                    <a:lnTo>
                      <a:pt x="0" y="62"/>
                    </a:lnTo>
                    <a:lnTo>
                      <a:pt x="17" y="94"/>
                    </a:lnTo>
                    <a:lnTo>
                      <a:pt x="33" y="120"/>
                    </a:lnTo>
                    <a:lnTo>
                      <a:pt x="51" y="144"/>
                    </a:lnTo>
                    <a:lnTo>
                      <a:pt x="68" y="165"/>
                    </a:lnTo>
                    <a:lnTo>
                      <a:pt x="72" y="169"/>
                    </a:lnTo>
                    <a:lnTo>
                      <a:pt x="72" y="169"/>
                    </a:lnTo>
                    <a:lnTo>
                      <a:pt x="77" y="174"/>
                    </a:lnTo>
                    <a:lnTo>
                      <a:pt x="82" y="176"/>
                    </a:lnTo>
                    <a:lnTo>
                      <a:pt x="89" y="176"/>
                    </a:lnTo>
                    <a:lnTo>
                      <a:pt x="96" y="170"/>
                    </a:lnTo>
                    <a:lnTo>
                      <a:pt x="99" y="165"/>
                    </a:lnTo>
                    <a:lnTo>
                      <a:pt x="101" y="164"/>
                    </a:lnTo>
                    <a:lnTo>
                      <a:pt x="101" y="164"/>
                    </a:lnTo>
                    <a:lnTo>
                      <a:pt x="115" y="148"/>
                    </a:lnTo>
                    <a:lnTo>
                      <a:pt x="147" y="116"/>
                    </a:lnTo>
                    <a:lnTo>
                      <a:pt x="167" y="97"/>
                    </a:lnTo>
                    <a:lnTo>
                      <a:pt x="190" y="78"/>
                    </a:lnTo>
                    <a:lnTo>
                      <a:pt x="216" y="57"/>
                    </a:lnTo>
                    <a:lnTo>
                      <a:pt x="242" y="40"/>
                    </a:lnTo>
                    <a:lnTo>
                      <a:pt x="242" y="40"/>
                    </a:lnTo>
                    <a:lnTo>
                      <a:pt x="234" y="21"/>
                    </a:lnTo>
                    <a:lnTo>
                      <a:pt x="225" y="0"/>
                    </a:lnTo>
                    <a:lnTo>
                      <a:pt x="225" y="0"/>
                    </a:ln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de-DE" sz="1800" kern="0" dirty="0">
                  <a:solidFill>
                    <a:srgbClr val="000000"/>
                  </a:solidFill>
                  <a:latin typeface="Arial"/>
                </a:endParaRPr>
              </a:p>
            </p:txBody>
          </p:sp>
        </p:grpSp>
        <p:pic>
          <p:nvPicPr>
            <p:cNvPr id="34" name="Grafik 33">
              <a:extLst>
                <a:ext uri="{FF2B5EF4-FFF2-40B4-BE49-F238E27FC236}">
                  <a16:creationId xmlns:a16="http://schemas.microsoft.com/office/drawing/2014/main" id="{C81D1D87-74ED-4C54-93BD-A1BC69797E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20" t="19574" r="7431" b="11601"/>
            <a:stretch/>
          </p:blipFill>
          <p:spPr>
            <a:xfrm>
              <a:off x="1662364" y="1635029"/>
              <a:ext cx="323625" cy="329237"/>
            </a:xfrm>
            <a:prstGeom prst="rect">
              <a:avLst/>
            </a:prstGeom>
          </p:spPr>
        </p:pic>
      </p:grpSp>
      <p:grpSp>
        <p:nvGrpSpPr>
          <p:cNvPr id="41" name="Gruppieren 40">
            <a:extLst>
              <a:ext uri="{FF2B5EF4-FFF2-40B4-BE49-F238E27FC236}">
                <a16:creationId xmlns:a16="http://schemas.microsoft.com/office/drawing/2014/main" id="{AC1BB669-F060-49D4-A137-FDF417C4E6C0}"/>
              </a:ext>
            </a:extLst>
          </p:cNvPr>
          <p:cNvGrpSpPr/>
          <p:nvPr/>
        </p:nvGrpSpPr>
        <p:grpSpPr>
          <a:xfrm>
            <a:off x="4248325" y="2174868"/>
            <a:ext cx="298229" cy="258687"/>
            <a:chOff x="4609859" y="3386816"/>
            <a:chExt cx="413824" cy="358956"/>
          </a:xfrm>
          <a:solidFill>
            <a:schemeClr val="bg1"/>
          </a:solidFill>
        </p:grpSpPr>
        <p:sp>
          <p:nvSpPr>
            <p:cNvPr id="42" name="object 33">
              <a:extLst>
                <a:ext uri="{FF2B5EF4-FFF2-40B4-BE49-F238E27FC236}">
                  <a16:creationId xmlns:a16="http://schemas.microsoft.com/office/drawing/2014/main" id="{58B780C7-B045-4FE6-8008-86EFA7F09409}"/>
                </a:ext>
              </a:extLst>
            </p:cNvPr>
            <p:cNvSpPr/>
            <p:nvPr/>
          </p:nvSpPr>
          <p:spPr>
            <a:xfrm>
              <a:off x="4609859" y="3718810"/>
              <a:ext cx="413824" cy="26962"/>
            </a:xfrm>
            <a:custGeom>
              <a:avLst/>
              <a:gdLst/>
              <a:ahLst/>
              <a:cxnLst/>
              <a:rect l="l" t="t" r="r" b="b"/>
              <a:pathLst>
                <a:path w="448310" h="29210">
                  <a:moveTo>
                    <a:pt x="442252" y="0"/>
                  </a:moveTo>
                  <a:lnTo>
                    <a:pt x="5803" y="0"/>
                  </a:lnTo>
                  <a:lnTo>
                    <a:pt x="0" y="3111"/>
                  </a:lnTo>
                  <a:lnTo>
                    <a:pt x="0" y="25857"/>
                  </a:lnTo>
                  <a:lnTo>
                    <a:pt x="5803" y="28955"/>
                  </a:lnTo>
                  <a:lnTo>
                    <a:pt x="442252" y="28955"/>
                  </a:lnTo>
                  <a:lnTo>
                    <a:pt x="448055" y="25857"/>
                  </a:lnTo>
                  <a:lnTo>
                    <a:pt x="448055" y="3111"/>
                  </a:lnTo>
                  <a:lnTo>
                    <a:pt x="44225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914400">
                <a:defRPr/>
              </a:pPr>
              <a:endParaRPr lang="de-DE" sz="1350" kern="0" dirty="0">
                <a:solidFill>
                  <a:srgbClr val="000000"/>
                </a:solidFill>
                <a:latin typeface="Arial"/>
              </a:endParaRPr>
            </a:p>
          </p:txBody>
        </p:sp>
        <p:sp>
          <p:nvSpPr>
            <p:cNvPr id="43" name="object 34">
              <a:extLst>
                <a:ext uri="{FF2B5EF4-FFF2-40B4-BE49-F238E27FC236}">
                  <a16:creationId xmlns:a16="http://schemas.microsoft.com/office/drawing/2014/main" id="{C78604CB-3FFD-4673-B5DC-8E4344840B3F}"/>
                </a:ext>
              </a:extLst>
            </p:cNvPr>
            <p:cNvSpPr/>
            <p:nvPr/>
          </p:nvSpPr>
          <p:spPr>
            <a:xfrm>
              <a:off x="4896843" y="3507799"/>
              <a:ext cx="82062" cy="194603"/>
            </a:xfrm>
            <a:custGeom>
              <a:avLst/>
              <a:gdLst/>
              <a:ahLst/>
              <a:cxnLst/>
              <a:rect l="l" t="t" r="r" b="b"/>
              <a:pathLst>
                <a:path w="88900" h="210820">
                  <a:moveTo>
                    <a:pt x="79832" y="0"/>
                  </a:moveTo>
                  <a:lnTo>
                    <a:pt x="8547" y="0"/>
                  </a:lnTo>
                  <a:lnTo>
                    <a:pt x="0" y="6096"/>
                  </a:lnTo>
                  <a:lnTo>
                    <a:pt x="0" y="204216"/>
                  </a:lnTo>
                  <a:lnTo>
                    <a:pt x="8547" y="210312"/>
                  </a:lnTo>
                  <a:lnTo>
                    <a:pt x="79832" y="210312"/>
                  </a:lnTo>
                  <a:lnTo>
                    <a:pt x="88391" y="204216"/>
                  </a:lnTo>
                  <a:lnTo>
                    <a:pt x="88391" y="66913"/>
                  </a:lnTo>
                  <a:lnTo>
                    <a:pt x="9206" y="66913"/>
                  </a:lnTo>
                  <a:lnTo>
                    <a:pt x="8643" y="25400"/>
                  </a:lnTo>
                  <a:lnTo>
                    <a:pt x="8547" y="12192"/>
                  </a:lnTo>
                  <a:lnTo>
                    <a:pt x="15671" y="7112"/>
                  </a:lnTo>
                  <a:lnTo>
                    <a:pt x="88391" y="7112"/>
                  </a:lnTo>
                  <a:lnTo>
                    <a:pt x="88391" y="6096"/>
                  </a:lnTo>
                  <a:lnTo>
                    <a:pt x="79832" y="0"/>
                  </a:lnTo>
                  <a:close/>
                </a:path>
                <a:path w="88900" h="210820">
                  <a:moveTo>
                    <a:pt x="88391" y="7112"/>
                  </a:moveTo>
                  <a:lnTo>
                    <a:pt x="58445" y="7112"/>
                  </a:lnTo>
                  <a:lnTo>
                    <a:pt x="41338" y="14224"/>
                  </a:lnTo>
                  <a:lnTo>
                    <a:pt x="35636" y="15240"/>
                  </a:lnTo>
                  <a:lnTo>
                    <a:pt x="27089" y="16256"/>
                  </a:lnTo>
                  <a:lnTo>
                    <a:pt x="19951" y="19304"/>
                  </a:lnTo>
                  <a:lnTo>
                    <a:pt x="19951" y="25400"/>
                  </a:lnTo>
                  <a:lnTo>
                    <a:pt x="17132" y="38696"/>
                  </a:lnTo>
                  <a:lnTo>
                    <a:pt x="12725" y="54930"/>
                  </a:lnTo>
                  <a:lnTo>
                    <a:pt x="9206" y="66913"/>
                  </a:lnTo>
                  <a:lnTo>
                    <a:pt x="88391" y="66913"/>
                  </a:lnTo>
                  <a:lnTo>
                    <a:pt x="88391" y="7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914400">
                <a:defRPr/>
              </a:pPr>
              <a:endParaRPr lang="de-DE" sz="1350" kern="0" dirty="0">
                <a:solidFill>
                  <a:srgbClr val="000000"/>
                </a:solidFill>
                <a:latin typeface="Arial"/>
              </a:endParaRPr>
            </a:p>
          </p:txBody>
        </p:sp>
        <p:sp>
          <p:nvSpPr>
            <p:cNvPr id="44" name="object 35">
              <a:extLst>
                <a:ext uri="{FF2B5EF4-FFF2-40B4-BE49-F238E27FC236}">
                  <a16:creationId xmlns:a16="http://schemas.microsoft.com/office/drawing/2014/main" id="{DCEA72EF-64F2-40BA-9AE6-877B7A020094}"/>
                </a:ext>
              </a:extLst>
            </p:cNvPr>
            <p:cNvSpPr/>
            <p:nvPr/>
          </p:nvSpPr>
          <p:spPr>
            <a:xfrm>
              <a:off x="4774454" y="3550002"/>
              <a:ext cx="83234" cy="152400"/>
            </a:xfrm>
            <a:custGeom>
              <a:avLst/>
              <a:gdLst/>
              <a:ahLst/>
              <a:cxnLst/>
              <a:rect l="l" t="t" r="r" b="b"/>
              <a:pathLst>
                <a:path w="90170" h="165100">
                  <a:moveTo>
                    <a:pt x="81216" y="0"/>
                  </a:moveTo>
                  <a:lnTo>
                    <a:pt x="10147" y="0"/>
                  </a:lnTo>
                  <a:lnTo>
                    <a:pt x="0" y="7112"/>
                  </a:lnTo>
                  <a:lnTo>
                    <a:pt x="0" y="158496"/>
                  </a:lnTo>
                  <a:lnTo>
                    <a:pt x="10147" y="164592"/>
                  </a:lnTo>
                  <a:lnTo>
                    <a:pt x="81216" y="164592"/>
                  </a:lnTo>
                  <a:lnTo>
                    <a:pt x="89915" y="158496"/>
                  </a:lnTo>
                  <a:lnTo>
                    <a:pt x="89915" y="69936"/>
                  </a:lnTo>
                  <a:lnTo>
                    <a:pt x="10826" y="69936"/>
                  </a:lnTo>
                  <a:lnTo>
                    <a:pt x="10246" y="28448"/>
                  </a:lnTo>
                  <a:lnTo>
                    <a:pt x="10147" y="15240"/>
                  </a:lnTo>
                  <a:lnTo>
                    <a:pt x="17398" y="10160"/>
                  </a:lnTo>
                  <a:lnTo>
                    <a:pt x="89915" y="10160"/>
                  </a:lnTo>
                  <a:lnTo>
                    <a:pt x="89915" y="7112"/>
                  </a:lnTo>
                  <a:lnTo>
                    <a:pt x="81216" y="0"/>
                  </a:lnTo>
                  <a:close/>
                </a:path>
                <a:path w="90170" h="165100">
                  <a:moveTo>
                    <a:pt x="89915" y="10160"/>
                  </a:moveTo>
                  <a:lnTo>
                    <a:pt x="60909" y="10160"/>
                  </a:lnTo>
                  <a:lnTo>
                    <a:pt x="43510" y="17272"/>
                  </a:lnTo>
                  <a:lnTo>
                    <a:pt x="37706" y="18288"/>
                  </a:lnTo>
                  <a:lnTo>
                    <a:pt x="29006" y="19304"/>
                  </a:lnTo>
                  <a:lnTo>
                    <a:pt x="21755" y="23368"/>
                  </a:lnTo>
                  <a:lnTo>
                    <a:pt x="21755" y="28448"/>
                  </a:lnTo>
                  <a:lnTo>
                    <a:pt x="18884" y="41725"/>
                  </a:lnTo>
                  <a:lnTo>
                    <a:pt x="14406" y="57943"/>
                  </a:lnTo>
                  <a:lnTo>
                    <a:pt x="10826" y="69936"/>
                  </a:lnTo>
                  <a:lnTo>
                    <a:pt x="89915" y="69936"/>
                  </a:lnTo>
                  <a:lnTo>
                    <a:pt x="89915" y="1016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914400">
                <a:defRPr/>
              </a:pPr>
              <a:endParaRPr lang="de-DE" sz="1350" kern="0" dirty="0">
                <a:solidFill>
                  <a:srgbClr val="000000"/>
                </a:solidFill>
                <a:latin typeface="Arial"/>
              </a:endParaRPr>
            </a:p>
          </p:txBody>
        </p:sp>
        <p:sp>
          <p:nvSpPr>
            <p:cNvPr id="45" name="object 36">
              <a:extLst>
                <a:ext uri="{FF2B5EF4-FFF2-40B4-BE49-F238E27FC236}">
                  <a16:creationId xmlns:a16="http://schemas.microsoft.com/office/drawing/2014/main" id="{5877933A-E044-4DBB-8429-FB34A0335760}"/>
                </a:ext>
              </a:extLst>
            </p:cNvPr>
            <p:cNvSpPr/>
            <p:nvPr/>
          </p:nvSpPr>
          <p:spPr>
            <a:xfrm>
              <a:off x="4654871" y="3607679"/>
              <a:ext cx="82062" cy="94371"/>
            </a:xfrm>
            <a:custGeom>
              <a:avLst/>
              <a:gdLst/>
              <a:ahLst/>
              <a:cxnLst/>
              <a:rect l="l" t="t" r="r" b="b"/>
              <a:pathLst>
                <a:path w="88900" h="102235">
                  <a:moveTo>
                    <a:pt x="79705" y="0"/>
                  </a:moveTo>
                  <a:lnTo>
                    <a:pt x="8699" y="0"/>
                  </a:lnTo>
                  <a:lnTo>
                    <a:pt x="0" y="7150"/>
                  </a:lnTo>
                  <a:lnTo>
                    <a:pt x="0" y="95986"/>
                  </a:lnTo>
                  <a:lnTo>
                    <a:pt x="8699" y="102107"/>
                  </a:lnTo>
                  <a:lnTo>
                    <a:pt x="79705" y="102107"/>
                  </a:lnTo>
                  <a:lnTo>
                    <a:pt x="88391" y="95986"/>
                  </a:lnTo>
                  <a:lnTo>
                    <a:pt x="88391" y="69161"/>
                  </a:lnTo>
                  <a:lnTo>
                    <a:pt x="9409" y="69161"/>
                  </a:lnTo>
                  <a:lnTo>
                    <a:pt x="8803" y="27571"/>
                  </a:lnTo>
                  <a:lnTo>
                    <a:pt x="8699" y="14300"/>
                  </a:lnTo>
                  <a:lnTo>
                    <a:pt x="15938" y="9194"/>
                  </a:lnTo>
                  <a:lnTo>
                    <a:pt x="88391" y="9194"/>
                  </a:lnTo>
                  <a:lnTo>
                    <a:pt x="88391" y="7150"/>
                  </a:lnTo>
                  <a:lnTo>
                    <a:pt x="79705" y="0"/>
                  </a:lnTo>
                  <a:close/>
                </a:path>
                <a:path w="88900" h="102235">
                  <a:moveTo>
                    <a:pt x="88391" y="9194"/>
                  </a:moveTo>
                  <a:lnTo>
                    <a:pt x="59410" y="9194"/>
                  </a:lnTo>
                  <a:lnTo>
                    <a:pt x="42024" y="16332"/>
                  </a:lnTo>
                  <a:lnTo>
                    <a:pt x="36233" y="17360"/>
                  </a:lnTo>
                  <a:lnTo>
                    <a:pt x="27533" y="18376"/>
                  </a:lnTo>
                  <a:lnTo>
                    <a:pt x="20294" y="21437"/>
                  </a:lnTo>
                  <a:lnTo>
                    <a:pt x="20294" y="27571"/>
                  </a:lnTo>
                  <a:lnTo>
                    <a:pt x="17450" y="40840"/>
                  </a:lnTo>
                  <a:lnTo>
                    <a:pt x="12997" y="57072"/>
                  </a:lnTo>
                  <a:lnTo>
                    <a:pt x="9409" y="69161"/>
                  </a:lnTo>
                  <a:lnTo>
                    <a:pt x="88391" y="69161"/>
                  </a:lnTo>
                  <a:lnTo>
                    <a:pt x="88391" y="919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914400">
                <a:defRPr/>
              </a:pPr>
              <a:endParaRPr lang="de-DE" sz="1350" kern="0" dirty="0">
                <a:solidFill>
                  <a:srgbClr val="000000"/>
                </a:solidFill>
                <a:latin typeface="Arial"/>
              </a:endParaRPr>
            </a:p>
          </p:txBody>
        </p:sp>
        <p:sp>
          <p:nvSpPr>
            <p:cNvPr id="46" name="object 37">
              <a:extLst>
                <a:ext uri="{FF2B5EF4-FFF2-40B4-BE49-F238E27FC236}">
                  <a16:creationId xmlns:a16="http://schemas.microsoft.com/office/drawing/2014/main" id="{C1EE5534-D1A8-4DB4-BC94-8CFE9149AAB7}"/>
                </a:ext>
              </a:extLst>
            </p:cNvPr>
            <p:cNvSpPr/>
            <p:nvPr/>
          </p:nvSpPr>
          <p:spPr>
            <a:xfrm>
              <a:off x="4896839" y="3386816"/>
              <a:ext cx="97302" cy="67994"/>
            </a:xfrm>
            <a:custGeom>
              <a:avLst/>
              <a:gdLst/>
              <a:ahLst/>
              <a:cxnLst/>
              <a:rect l="l" t="t" r="r" b="b"/>
              <a:pathLst>
                <a:path w="105410" h="73660">
                  <a:moveTo>
                    <a:pt x="105155" y="0"/>
                  </a:moveTo>
                  <a:lnTo>
                    <a:pt x="0" y="19303"/>
                  </a:lnTo>
                  <a:lnTo>
                    <a:pt x="77597" y="73151"/>
                  </a:lnTo>
                  <a:lnTo>
                    <a:pt x="105155"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914400">
                <a:defRPr/>
              </a:pPr>
              <a:endParaRPr lang="de-DE" sz="1350" kern="0" dirty="0">
                <a:solidFill>
                  <a:srgbClr val="000000"/>
                </a:solidFill>
                <a:latin typeface="Arial"/>
              </a:endParaRPr>
            </a:p>
          </p:txBody>
        </p:sp>
        <p:sp>
          <p:nvSpPr>
            <p:cNvPr id="47" name="object 38">
              <a:extLst>
                <a:ext uri="{FF2B5EF4-FFF2-40B4-BE49-F238E27FC236}">
                  <a16:creationId xmlns:a16="http://schemas.microsoft.com/office/drawing/2014/main" id="{0861DB1C-2617-4DAE-8412-9ED6BE7A18D1}"/>
                </a:ext>
              </a:extLst>
            </p:cNvPr>
            <p:cNvSpPr/>
            <p:nvPr/>
          </p:nvSpPr>
          <p:spPr>
            <a:xfrm>
              <a:off x="4657684" y="3412138"/>
              <a:ext cx="302455" cy="143608"/>
            </a:xfrm>
            <a:custGeom>
              <a:avLst/>
              <a:gdLst/>
              <a:ahLst/>
              <a:cxnLst/>
              <a:rect l="l" t="t" r="r" b="b"/>
              <a:pathLst>
                <a:path w="327660" h="155575">
                  <a:moveTo>
                    <a:pt x="112839" y="59321"/>
                  </a:moveTo>
                  <a:lnTo>
                    <a:pt x="0" y="140106"/>
                  </a:lnTo>
                  <a:lnTo>
                    <a:pt x="21704" y="155448"/>
                  </a:lnTo>
                  <a:lnTo>
                    <a:pt x="112839" y="89992"/>
                  </a:lnTo>
                  <a:lnTo>
                    <a:pt x="156235" y="89992"/>
                  </a:lnTo>
                  <a:lnTo>
                    <a:pt x="112839" y="59321"/>
                  </a:lnTo>
                  <a:close/>
                </a:path>
                <a:path w="327660" h="155575">
                  <a:moveTo>
                    <a:pt x="156235" y="89992"/>
                  </a:moveTo>
                  <a:lnTo>
                    <a:pt x="112839" y="89992"/>
                  </a:lnTo>
                  <a:lnTo>
                    <a:pt x="166370" y="127838"/>
                  </a:lnTo>
                  <a:lnTo>
                    <a:pt x="210361" y="97155"/>
                  </a:lnTo>
                  <a:lnTo>
                    <a:pt x="166370" y="97155"/>
                  </a:lnTo>
                  <a:lnTo>
                    <a:pt x="156235" y="89992"/>
                  </a:lnTo>
                  <a:close/>
                </a:path>
                <a:path w="327660" h="155575">
                  <a:moveTo>
                    <a:pt x="305968" y="0"/>
                  </a:moveTo>
                  <a:lnTo>
                    <a:pt x="166370" y="97155"/>
                  </a:lnTo>
                  <a:lnTo>
                    <a:pt x="210361" y="97155"/>
                  </a:lnTo>
                  <a:lnTo>
                    <a:pt x="327660" y="15341"/>
                  </a:lnTo>
                  <a:lnTo>
                    <a:pt x="305968"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914400">
                <a:defRPr/>
              </a:pPr>
              <a:endParaRPr lang="de-DE" sz="1350" kern="0" dirty="0">
                <a:solidFill>
                  <a:srgbClr val="000000"/>
                </a:solidFill>
                <a:latin typeface="Arial"/>
              </a:endParaRPr>
            </a:p>
          </p:txBody>
        </p:sp>
      </p:grpSp>
      <p:grpSp>
        <p:nvGrpSpPr>
          <p:cNvPr id="48" name="Gruppieren 47">
            <a:extLst>
              <a:ext uri="{FF2B5EF4-FFF2-40B4-BE49-F238E27FC236}">
                <a16:creationId xmlns:a16="http://schemas.microsoft.com/office/drawing/2014/main" id="{85A8E9D7-27C7-477E-8965-C7AD1C176477}"/>
              </a:ext>
            </a:extLst>
          </p:cNvPr>
          <p:cNvGrpSpPr/>
          <p:nvPr/>
        </p:nvGrpSpPr>
        <p:grpSpPr>
          <a:xfrm>
            <a:off x="5351766" y="2764664"/>
            <a:ext cx="232941" cy="222738"/>
            <a:chOff x="8225368" y="2512050"/>
            <a:chExt cx="693758" cy="663371"/>
          </a:xfrm>
          <a:solidFill>
            <a:schemeClr val="bg1"/>
          </a:solidFill>
        </p:grpSpPr>
        <p:grpSp>
          <p:nvGrpSpPr>
            <p:cNvPr id="49" name="Group 443">
              <a:extLst>
                <a:ext uri="{FF2B5EF4-FFF2-40B4-BE49-F238E27FC236}">
                  <a16:creationId xmlns:a16="http://schemas.microsoft.com/office/drawing/2014/main" id="{096B8520-D97E-4C41-8DD9-17D88C7EC424}"/>
                </a:ext>
              </a:extLst>
            </p:cNvPr>
            <p:cNvGrpSpPr/>
            <p:nvPr/>
          </p:nvGrpSpPr>
          <p:grpSpPr>
            <a:xfrm>
              <a:off x="8238618" y="2512050"/>
              <a:ext cx="570128" cy="493617"/>
              <a:chOff x="5335588" y="3648075"/>
              <a:chExt cx="890588" cy="827088"/>
            </a:xfrm>
            <a:grpFill/>
          </p:grpSpPr>
          <p:sp>
            <p:nvSpPr>
              <p:cNvPr id="54" name="Freeform 154">
                <a:extLst>
                  <a:ext uri="{FF2B5EF4-FFF2-40B4-BE49-F238E27FC236}">
                    <a16:creationId xmlns:a16="http://schemas.microsoft.com/office/drawing/2014/main" id="{58152C30-EC1A-4129-8D7E-48720878C1EE}"/>
                  </a:ext>
                </a:extLst>
              </p:cNvPr>
              <p:cNvSpPr>
                <a:spLocks noEditPoints="1"/>
              </p:cNvSpPr>
              <p:nvPr/>
            </p:nvSpPr>
            <p:spPr bwMode="auto">
              <a:xfrm>
                <a:off x="5684838" y="3648075"/>
                <a:ext cx="541338" cy="714375"/>
              </a:xfrm>
              <a:custGeom>
                <a:avLst/>
                <a:gdLst/>
                <a:ahLst/>
                <a:cxnLst>
                  <a:cxn ang="0">
                    <a:pos x="54" y="0"/>
                  </a:cxn>
                  <a:cxn ang="0">
                    <a:pos x="43" y="1"/>
                  </a:cxn>
                  <a:cxn ang="0">
                    <a:pos x="24" y="9"/>
                  </a:cxn>
                  <a:cxn ang="0">
                    <a:pos x="9" y="24"/>
                  </a:cxn>
                  <a:cxn ang="0">
                    <a:pos x="1" y="43"/>
                  </a:cxn>
                  <a:cxn ang="0">
                    <a:pos x="0" y="298"/>
                  </a:cxn>
                  <a:cxn ang="0">
                    <a:pos x="13" y="306"/>
                  </a:cxn>
                  <a:cxn ang="0">
                    <a:pos x="29" y="54"/>
                  </a:cxn>
                  <a:cxn ang="0">
                    <a:pos x="30" y="49"/>
                  </a:cxn>
                  <a:cxn ang="0">
                    <a:pos x="33" y="40"/>
                  </a:cxn>
                  <a:cxn ang="0">
                    <a:pos x="40" y="34"/>
                  </a:cxn>
                  <a:cxn ang="0">
                    <a:pos x="50" y="30"/>
                  </a:cxn>
                  <a:cxn ang="0">
                    <a:pos x="54" y="29"/>
                  </a:cxn>
                  <a:cxn ang="0">
                    <a:pos x="222" y="29"/>
                  </a:cxn>
                  <a:cxn ang="0">
                    <a:pos x="222" y="69"/>
                  </a:cxn>
                  <a:cxn ang="0">
                    <a:pos x="226" y="90"/>
                  </a:cxn>
                  <a:cxn ang="0">
                    <a:pos x="237" y="107"/>
                  </a:cxn>
                  <a:cxn ang="0">
                    <a:pos x="254" y="119"/>
                  </a:cxn>
                  <a:cxn ang="0">
                    <a:pos x="276" y="123"/>
                  </a:cxn>
                  <a:cxn ang="0">
                    <a:pos x="310" y="123"/>
                  </a:cxn>
                  <a:cxn ang="0">
                    <a:pos x="310" y="395"/>
                  </a:cxn>
                  <a:cxn ang="0">
                    <a:pos x="310" y="400"/>
                  </a:cxn>
                  <a:cxn ang="0">
                    <a:pos x="306" y="409"/>
                  </a:cxn>
                  <a:cxn ang="0">
                    <a:pos x="300" y="415"/>
                  </a:cxn>
                  <a:cxn ang="0">
                    <a:pos x="291" y="420"/>
                  </a:cxn>
                  <a:cxn ang="0">
                    <a:pos x="152" y="420"/>
                  </a:cxn>
                  <a:cxn ang="0">
                    <a:pos x="161" y="435"/>
                  </a:cxn>
                  <a:cxn ang="0">
                    <a:pos x="166" y="450"/>
                  </a:cxn>
                  <a:cxn ang="0">
                    <a:pos x="286" y="450"/>
                  </a:cxn>
                  <a:cxn ang="0">
                    <a:pos x="307" y="445"/>
                  </a:cxn>
                  <a:cxn ang="0">
                    <a:pos x="324" y="434"/>
                  </a:cxn>
                  <a:cxn ang="0">
                    <a:pos x="336" y="416"/>
                  </a:cxn>
                  <a:cxn ang="0">
                    <a:pos x="341" y="395"/>
                  </a:cxn>
                  <a:cxn ang="0">
                    <a:pos x="236" y="0"/>
                  </a:cxn>
                  <a:cxn ang="0">
                    <a:pos x="276" y="94"/>
                  </a:cxn>
                  <a:cxn ang="0">
                    <a:pos x="266" y="92"/>
                  </a:cxn>
                  <a:cxn ang="0">
                    <a:pos x="259" y="86"/>
                  </a:cxn>
                  <a:cxn ang="0">
                    <a:pos x="253" y="79"/>
                  </a:cxn>
                  <a:cxn ang="0">
                    <a:pos x="251" y="69"/>
                  </a:cxn>
                  <a:cxn ang="0">
                    <a:pos x="291" y="94"/>
                  </a:cxn>
                </a:cxnLst>
                <a:rect l="0" t="0" r="r" b="b"/>
                <a:pathLst>
                  <a:path w="341" h="450">
                    <a:moveTo>
                      <a:pt x="236" y="0"/>
                    </a:moveTo>
                    <a:lnTo>
                      <a:pt x="54" y="0"/>
                    </a:lnTo>
                    <a:lnTo>
                      <a:pt x="54" y="0"/>
                    </a:lnTo>
                    <a:lnTo>
                      <a:pt x="43" y="1"/>
                    </a:lnTo>
                    <a:lnTo>
                      <a:pt x="33" y="4"/>
                    </a:lnTo>
                    <a:lnTo>
                      <a:pt x="24" y="9"/>
                    </a:lnTo>
                    <a:lnTo>
                      <a:pt x="16" y="15"/>
                    </a:lnTo>
                    <a:lnTo>
                      <a:pt x="9" y="24"/>
                    </a:lnTo>
                    <a:lnTo>
                      <a:pt x="4" y="32"/>
                    </a:lnTo>
                    <a:lnTo>
                      <a:pt x="1" y="43"/>
                    </a:lnTo>
                    <a:lnTo>
                      <a:pt x="0" y="54"/>
                    </a:lnTo>
                    <a:lnTo>
                      <a:pt x="0" y="298"/>
                    </a:lnTo>
                    <a:lnTo>
                      <a:pt x="0" y="298"/>
                    </a:lnTo>
                    <a:lnTo>
                      <a:pt x="13" y="306"/>
                    </a:lnTo>
                    <a:lnTo>
                      <a:pt x="29" y="317"/>
                    </a:lnTo>
                    <a:lnTo>
                      <a:pt x="29" y="54"/>
                    </a:lnTo>
                    <a:lnTo>
                      <a:pt x="29" y="54"/>
                    </a:lnTo>
                    <a:lnTo>
                      <a:pt x="30" y="49"/>
                    </a:lnTo>
                    <a:lnTo>
                      <a:pt x="31" y="44"/>
                    </a:lnTo>
                    <a:lnTo>
                      <a:pt x="33" y="40"/>
                    </a:lnTo>
                    <a:lnTo>
                      <a:pt x="37" y="37"/>
                    </a:lnTo>
                    <a:lnTo>
                      <a:pt x="40" y="34"/>
                    </a:lnTo>
                    <a:lnTo>
                      <a:pt x="44" y="31"/>
                    </a:lnTo>
                    <a:lnTo>
                      <a:pt x="50" y="30"/>
                    </a:lnTo>
                    <a:lnTo>
                      <a:pt x="54" y="29"/>
                    </a:lnTo>
                    <a:lnTo>
                      <a:pt x="54" y="29"/>
                    </a:lnTo>
                    <a:lnTo>
                      <a:pt x="222" y="29"/>
                    </a:lnTo>
                    <a:lnTo>
                      <a:pt x="222" y="29"/>
                    </a:lnTo>
                    <a:lnTo>
                      <a:pt x="222" y="69"/>
                    </a:lnTo>
                    <a:lnTo>
                      <a:pt x="222" y="69"/>
                    </a:lnTo>
                    <a:lnTo>
                      <a:pt x="223" y="80"/>
                    </a:lnTo>
                    <a:lnTo>
                      <a:pt x="226" y="90"/>
                    </a:lnTo>
                    <a:lnTo>
                      <a:pt x="231" y="99"/>
                    </a:lnTo>
                    <a:lnTo>
                      <a:pt x="237" y="107"/>
                    </a:lnTo>
                    <a:lnTo>
                      <a:pt x="246" y="114"/>
                    </a:lnTo>
                    <a:lnTo>
                      <a:pt x="254" y="119"/>
                    </a:lnTo>
                    <a:lnTo>
                      <a:pt x="265" y="122"/>
                    </a:lnTo>
                    <a:lnTo>
                      <a:pt x="276" y="123"/>
                    </a:lnTo>
                    <a:lnTo>
                      <a:pt x="276" y="123"/>
                    </a:lnTo>
                    <a:lnTo>
                      <a:pt x="310" y="123"/>
                    </a:lnTo>
                    <a:lnTo>
                      <a:pt x="310" y="123"/>
                    </a:lnTo>
                    <a:lnTo>
                      <a:pt x="310" y="395"/>
                    </a:lnTo>
                    <a:lnTo>
                      <a:pt x="310" y="395"/>
                    </a:lnTo>
                    <a:lnTo>
                      <a:pt x="310" y="400"/>
                    </a:lnTo>
                    <a:lnTo>
                      <a:pt x="308" y="404"/>
                    </a:lnTo>
                    <a:lnTo>
                      <a:pt x="306" y="409"/>
                    </a:lnTo>
                    <a:lnTo>
                      <a:pt x="303" y="412"/>
                    </a:lnTo>
                    <a:lnTo>
                      <a:pt x="300" y="415"/>
                    </a:lnTo>
                    <a:lnTo>
                      <a:pt x="295" y="417"/>
                    </a:lnTo>
                    <a:lnTo>
                      <a:pt x="291" y="420"/>
                    </a:lnTo>
                    <a:lnTo>
                      <a:pt x="286" y="420"/>
                    </a:lnTo>
                    <a:lnTo>
                      <a:pt x="152" y="420"/>
                    </a:lnTo>
                    <a:lnTo>
                      <a:pt x="152" y="420"/>
                    </a:lnTo>
                    <a:lnTo>
                      <a:pt x="161" y="435"/>
                    </a:lnTo>
                    <a:lnTo>
                      <a:pt x="164" y="443"/>
                    </a:lnTo>
                    <a:lnTo>
                      <a:pt x="166" y="450"/>
                    </a:lnTo>
                    <a:lnTo>
                      <a:pt x="286" y="450"/>
                    </a:lnTo>
                    <a:lnTo>
                      <a:pt x="286" y="450"/>
                    </a:lnTo>
                    <a:lnTo>
                      <a:pt x="296" y="449"/>
                    </a:lnTo>
                    <a:lnTo>
                      <a:pt x="307" y="445"/>
                    </a:lnTo>
                    <a:lnTo>
                      <a:pt x="316" y="440"/>
                    </a:lnTo>
                    <a:lnTo>
                      <a:pt x="324" y="434"/>
                    </a:lnTo>
                    <a:lnTo>
                      <a:pt x="331" y="425"/>
                    </a:lnTo>
                    <a:lnTo>
                      <a:pt x="336" y="416"/>
                    </a:lnTo>
                    <a:lnTo>
                      <a:pt x="340" y="406"/>
                    </a:lnTo>
                    <a:lnTo>
                      <a:pt x="341" y="395"/>
                    </a:lnTo>
                    <a:lnTo>
                      <a:pt x="341" y="108"/>
                    </a:lnTo>
                    <a:lnTo>
                      <a:pt x="236" y="0"/>
                    </a:lnTo>
                    <a:close/>
                    <a:moveTo>
                      <a:pt x="276" y="94"/>
                    </a:moveTo>
                    <a:lnTo>
                      <a:pt x="276" y="94"/>
                    </a:lnTo>
                    <a:lnTo>
                      <a:pt x="271" y="93"/>
                    </a:lnTo>
                    <a:lnTo>
                      <a:pt x="266" y="92"/>
                    </a:lnTo>
                    <a:lnTo>
                      <a:pt x="262" y="90"/>
                    </a:lnTo>
                    <a:lnTo>
                      <a:pt x="259" y="86"/>
                    </a:lnTo>
                    <a:lnTo>
                      <a:pt x="255" y="83"/>
                    </a:lnTo>
                    <a:lnTo>
                      <a:pt x="253" y="79"/>
                    </a:lnTo>
                    <a:lnTo>
                      <a:pt x="252" y="73"/>
                    </a:lnTo>
                    <a:lnTo>
                      <a:pt x="251" y="69"/>
                    </a:lnTo>
                    <a:lnTo>
                      <a:pt x="251" y="52"/>
                    </a:lnTo>
                    <a:lnTo>
                      <a:pt x="291" y="94"/>
                    </a:lnTo>
                    <a:lnTo>
                      <a:pt x="276" y="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defRPr/>
                </a:pPr>
                <a:endParaRPr lang="de-DE" sz="1800" kern="0" dirty="0">
                  <a:solidFill>
                    <a:srgbClr val="000000"/>
                  </a:solidFill>
                  <a:latin typeface="Arial"/>
                </a:endParaRPr>
              </a:p>
            </p:txBody>
          </p:sp>
          <p:sp>
            <p:nvSpPr>
              <p:cNvPr id="55" name="Freeform 155">
                <a:extLst>
                  <a:ext uri="{FF2B5EF4-FFF2-40B4-BE49-F238E27FC236}">
                    <a16:creationId xmlns:a16="http://schemas.microsoft.com/office/drawing/2014/main" id="{53705D95-141B-4494-9E93-6564EBBD030C}"/>
                  </a:ext>
                </a:extLst>
              </p:cNvPr>
              <p:cNvSpPr>
                <a:spLocks/>
              </p:cNvSpPr>
              <p:nvPr/>
            </p:nvSpPr>
            <p:spPr bwMode="auto">
              <a:xfrm>
                <a:off x="5335588" y="4164013"/>
                <a:ext cx="795338" cy="311150"/>
              </a:xfrm>
              <a:custGeom>
                <a:avLst/>
                <a:gdLst/>
                <a:ahLst/>
                <a:cxnLst>
                  <a:cxn ang="0">
                    <a:pos x="482" y="192"/>
                  </a:cxn>
                  <a:cxn ang="0">
                    <a:pos x="260" y="196"/>
                  </a:cxn>
                  <a:cxn ang="0">
                    <a:pos x="248" y="196"/>
                  </a:cxn>
                  <a:cxn ang="0">
                    <a:pos x="234" y="195"/>
                  </a:cxn>
                  <a:cxn ang="0">
                    <a:pos x="209" y="187"/>
                  </a:cxn>
                  <a:cxn ang="0">
                    <a:pos x="186" y="174"/>
                  </a:cxn>
                  <a:cxn ang="0">
                    <a:pos x="155" y="149"/>
                  </a:cxn>
                  <a:cxn ang="0">
                    <a:pos x="115" y="114"/>
                  </a:cxn>
                  <a:cxn ang="0">
                    <a:pos x="96" y="100"/>
                  </a:cxn>
                  <a:cxn ang="0">
                    <a:pos x="74" y="91"/>
                  </a:cxn>
                  <a:cxn ang="0">
                    <a:pos x="60" y="88"/>
                  </a:cxn>
                  <a:cxn ang="0">
                    <a:pos x="40" y="87"/>
                  </a:cxn>
                  <a:cxn ang="0">
                    <a:pos x="25" y="89"/>
                  </a:cxn>
                  <a:cxn ang="0">
                    <a:pos x="2" y="97"/>
                  </a:cxn>
                  <a:cxn ang="0">
                    <a:pos x="0" y="4"/>
                  </a:cxn>
                  <a:cxn ang="0">
                    <a:pos x="34" y="2"/>
                  </a:cxn>
                  <a:cxn ang="0">
                    <a:pos x="111" y="1"/>
                  </a:cxn>
                  <a:cxn ang="0">
                    <a:pos x="175" y="1"/>
                  </a:cxn>
                  <a:cxn ang="0">
                    <a:pos x="180" y="2"/>
                  </a:cxn>
                  <a:cxn ang="0">
                    <a:pos x="202" y="12"/>
                  </a:cxn>
                  <a:cxn ang="0">
                    <a:pos x="237" y="36"/>
                  </a:cxn>
                  <a:cxn ang="0">
                    <a:pos x="292" y="79"/>
                  </a:cxn>
                  <a:cxn ang="0">
                    <a:pos x="312" y="94"/>
                  </a:cxn>
                  <a:cxn ang="0">
                    <a:pos x="328" y="108"/>
                  </a:cxn>
                  <a:cxn ang="0">
                    <a:pos x="336" y="120"/>
                  </a:cxn>
                  <a:cxn ang="0">
                    <a:pos x="337" y="128"/>
                  </a:cxn>
                  <a:cxn ang="0">
                    <a:pos x="335" y="134"/>
                  </a:cxn>
                  <a:cxn ang="0">
                    <a:pos x="334" y="137"/>
                  </a:cxn>
                  <a:cxn ang="0">
                    <a:pos x="327" y="139"/>
                  </a:cxn>
                  <a:cxn ang="0">
                    <a:pos x="312" y="134"/>
                  </a:cxn>
                  <a:cxn ang="0">
                    <a:pos x="268" y="116"/>
                  </a:cxn>
                  <a:cxn ang="0">
                    <a:pos x="226" y="96"/>
                  </a:cxn>
                  <a:cxn ang="0">
                    <a:pos x="211" y="91"/>
                  </a:cxn>
                  <a:cxn ang="0">
                    <a:pos x="205" y="91"/>
                  </a:cxn>
                  <a:cxn ang="0">
                    <a:pos x="204" y="92"/>
                  </a:cxn>
                  <a:cxn ang="0">
                    <a:pos x="204" y="98"/>
                  </a:cxn>
                  <a:cxn ang="0">
                    <a:pos x="208" y="104"/>
                  </a:cxn>
                  <a:cxn ang="0">
                    <a:pos x="229" y="117"/>
                  </a:cxn>
                  <a:cxn ang="0">
                    <a:pos x="254" y="130"/>
                  </a:cxn>
                  <a:cxn ang="0">
                    <a:pos x="280" y="140"/>
                  </a:cxn>
                  <a:cxn ang="0">
                    <a:pos x="306" y="147"/>
                  </a:cxn>
                  <a:cxn ang="0">
                    <a:pos x="373" y="156"/>
                  </a:cxn>
                  <a:cxn ang="0">
                    <a:pos x="404" y="158"/>
                  </a:cxn>
                  <a:cxn ang="0">
                    <a:pos x="466" y="163"/>
                  </a:cxn>
                  <a:cxn ang="0">
                    <a:pos x="489" y="168"/>
                  </a:cxn>
                  <a:cxn ang="0">
                    <a:pos x="497" y="172"/>
                  </a:cxn>
                  <a:cxn ang="0">
                    <a:pos x="500" y="178"/>
                  </a:cxn>
                  <a:cxn ang="0">
                    <a:pos x="501" y="181"/>
                  </a:cxn>
                  <a:cxn ang="0">
                    <a:pos x="499" y="185"/>
                  </a:cxn>
                  <a:cxn ang="0">
                    <a:pos x="492" y="189"/>
                  </a:cxn>
                  <a:cxn ang="0">
                    <a:pos x="482" y="192"/>
                  </a:cxn>
                </a:cxnLst>
                <a:rect l="0" t="0" r="r" b="b"/>
                <a:pathLst>
                  <a:path w="501" h="196">
                    <a:moveTo>
                      <a:pt x="482" y="192"/>
                    </a:moveTo>
                    <a:lnTo>
                      <a:pt x="482" y="192"/>
                    </a:lnTo>
                    <a:lnTo>
                      <a:pt x="467" y="192"/>
                    </a:lnTo>
                    <a:lnTo>
                      <a:pt x="260" y="196"/>
                    </a:lnTo>
                    <a:lnTo>
                      <a:pt x="260" y="196"/>
                    </a:lnTo>
                    <a:lnTo>
                      <a:pt x="248" y="196"/>
                    </a:lnTo>
                    <a:lnTo>
                      <a:pt x="248" y="196"/>
                    </a:lnTo>
                    <a:lnTo>
                      <a:pt x="234" y="195"/>
                    </a:lnTo>
                    <a:lnTo>
                      <a:pt x="221" y="193"/>
                    </a:lnTo>
                    <a:lnTo>
                      <a:pt x="209" y="187"/>
                    </a:lnTo>
                    <a:lnTo>
                      <a:pt x="197" y="182"/>
                    </a:lnTo>
                    <a:lnTo>
                      <a:pt x="186" y="174"/>
                    </a:lnTo>
                    <a:lnTo>
                      <a:pt x="176" y="167"/>
                    </a:lnTo>
                    <a:lnTo>
                      <a:pt x="155" y="149"/>
                    </a:lnTo>
                    <a:lnTo>
                      <a:pt x="135" y="130"/>
                    </a:lnTo>
                    <a:lnTo>
                      <a:pt x="115" y="114"/>
                    </a:lnTo>
                    <a:lnTo>
                      <a:pt x="106" y="106"/>
                    </a:lnTo>
                    <a:lnTo>
                      <a:pt x="96" y="100"/>
                    </a:lnTo>
                    <a:lnTo>
                      <a:pt x="85" y="95"/>
                    </a:lnTo>
                    <a:lnTo>
                      <a:pt x="74" y="91"/>
                    </a:lnTo>
                    <a:lnTo>
                      <a:pt x="74" y="91"/>
                    </a:lnTo>
                    <a:lnTo>
                      <a:pt x="60" y="88"/>
                    </a:lnTo>
                    <a:lnTo>
                      <a:pt x="50" y="87"/>
                    </a:lnTo>
                    <a:lnTo>
                      <a:pt x="40" y="87"/>
                    </a:lnTo>
                    <a:lnTo>
                      <a:pt x="31" y="88"/>
                    </a:lnTo>
                    <a:lnTo>
                      <a:pt x="25" y="89"/>
                    </a:lnTo>
                    <a:lnTo>
                      <a:pt x="17" y="91"/>
                    </a:lnTo>
                    <a:lnTo>
                      <a:pt x="2" y="97"/>
                    </a:lnTo>
                    <a:lnTo>
                      <a:pt x="0" y="4"/>
                    </a:lnTo>
                    <a:lnTo>
                      <a:pt x="0" y="4"/>
                    </a:lnTo>
                    <a:lnTo>
                      <a:pt x="15" y="3"/>
                    </a:lnTo>
                    <a:lnTo>
                      <a:pt x="34" y="2"/>
                    </a:lnTo>
                    <a:lnTo>
                      <a:pt x="34" y="2"/>
                    </a:lnTo>
                    <a:lnTo>
                      <a:pt x="111" y="1"/>
                    </a:lnTo>
                    <a:lnTo>
                      <a:pt x="149" y="0"/>
                    </a:lnTo>
                    <a:lnTo>
                      <a:pt x="175" y="1"/>
                    </a:lnTo>
                    <a:lnTo>
                      <a:pt x="175" y="1"/>
                    </a:lnTo>
                    <a:lnTo>
                      <a:pt x="180" y="2"/>
                    </a:lnTo>
                    <a:lnTo>
                      <a:pt x="186" y="4"/>
                    </a:lnTo>
                    <a:lnTo>
                      <a:pt x="202" y="12"/>
                    </a:lnTo>
                    <a:lnTo>
                      <a:pt x="219" y="23"/>
                    </a:lnTo>
                    <a:lnTo>
                      <a:pt x="237" y="36"/>
                    </a:lnTo>
                    <a:lnTo>
                      <a:pt x="272" y="62"/>
                    </a:lnTo>
                    <a:lnTo>
                      <a:pt x="292" y="79"/>
                    </a:lnTo>
                    <a:lnTo>
                      <a:pt x="292" y="79"/>
                    </a:lnTo>
                    <a:lnTo>
                      <a:pt x="312" y="94"/>
                    </a:lnTo>
                    <a:lnTo>
                      <a:pt x="320" y="101"/>
                    </a:lnTo>
                    <a:lnTo>
                      <a:pt x="328" y="108"/>
                    </a:lnTo>
                    <a:lnTo>
                      <a:pt x="333" y="114"/>
                    </a:lnTo>
                    <a:lnTo>
                      <a:pt x="336" y="120"/>
                    </a:lnTo>
                    <a:lnTo>
                      <a:pt x="337" y="124"/>
                    </a:lnTo>
                    <a:lnTo>
                      <a:pt x="337" y="128"/>
                    </a:lnTo>
                    <a:lnTo>
                      <a:pt x="337" y="131"/>
                    </a:lnTo>
                    <a:lnTo>
                      <a:pt x="335" y="134"/>
                    </a:lnTo>
                    <a:lnTo>
                      <a:pt x="335" y="134"/>
                    </a:lnTo>
                    <a:lnTo>
                      <a:pt x="334" y="137"/>
                    </a:lnTo>
                    <a:lnTo>
                      <a:pt x="332" y="138"/>
                    </a:lnTo>
                    <a:lnTo>
                      <a:pt x="327" y="139"/>
                    </a:lnTo>
                    <a:lnTo>
                      <a:pt x="320" y="138"/>
                    </a:lnTo>
                    <a:lnTo>
                      <a:pt x="312" y="134"/>
                    </a:lnTo>
                    <a:lnTo>
                      <a:pt x="291" y="127"/>
                    </a:lnTo>
                    <a:lnTo>
                      <a:pt x="268" y="116"/>
                    </a:lnTo>
                    <a:lnTo>
                      <a:pt x="246" y="105"/>
                    </a:lnTo>
                    <a:lnTo>
                      <a:pt x="226" y="96"/>
                    </a:lnTo>
                    <a:lnTo>
                      <a:pt x="218" y="92"/>
                    </a:lnTo>
                    <a:lnTo>
                      <a:pt x="211" y="91"/>
                    </a:lnTo>
                    <a:lnTo>
                      <a:pt x="207" y="90"/>
                    </a:lnTo>
                    <a:lnTo>
                      <a:pt x="205" y="91"/>
                    </a:lnTo>
                    <a:lnTo>
                      <a:pt x="204" y="92"/>
                    </a:lnTo>
                    <a:lnTo>
                      <a:pt x="204" y="92"/>
                    </a:lnTo>
                    <a:lnTo>
                      <a:pt x="203" y="95"/>
                    </a:lnTo>
                    <a:lnTo>
                      <a:pt x="204" y="98"/>
                    </a:lnTo>
                    <a:lnTo>
                      <a:pt x="206" y="101"/>
                    </a:lnTo>
                    <a:lnTo>
                      <a:pt x="208" y="104"/>
                    </a:lnTo>
                    <a:lnTo>
                      <a:pt x="217" y="111"/>
                    </a:lnTo>
                    <a:lnTo>
                      <a:pt x="229" y="117"/>
                    </a:lnTo>
                    <a:lnTo>
                      <a:pt x="241" y="124"/>
                    </a:lnTo>
                    <a:lnTo>
                      <a:pt x="254" y="130"/>
                    </a:lnTo>
                    <a:lnTo>
                      <a:pt x="280" y="140"/>
                    </a:lnTo>
                    <a:lnTo>
                      <a:pt x="280" y="140"/>
                    </a:lnTo>
                    <a:lnTo>
                      <a:pt x="292" y="144"/>
                    </a:lnTo>
                    <a:lnTo>
                      <a:pt x="306" y="147"/>
                    </a:lnTo>
                    <a:lnTo>
                      <a:pt x="339" y="152"/>
                    </a:lnTo>
                    <a:lnTo>
                      <a:pt x="373" y="156"/>
                    </a:lnTo>
                    <a:lnTo>
                      <a:pt x="404" y="158"/>
                    </a:lnTo>
                    <a:lnTo>
                      <a:pt x="404" y="158"/>
                    </a:lnTo>
                    <a:lnTo>
                      <a:pt x="436" y="160"/>
                    </a:lnTo>
                    <a:lnTo>
                      <a:pt x="466" y="163"/>
                    </a:lnTo>
                    <a:lnTo>
                      <a:pt x="479" y="165"/>
                    </a:lnTo>
                    <a:lnTo>
                      <a:pt x="489" y="168"/>
                    </a:lnTo>
                    <a:lnTo>
                      <a:pt x="494" y="170"/>
                    </a:lnTo>
                    <a:lnTo>
                      <a:pt x="497" y="172"/>
                    </a:lnTo>
                    <a:lnTo>
                      <a:pt x="499" y="174"/>
                    </a:lnTo>
                    <a:lnTo>
                      <a:pt x="500" y="178"/>
                    </a:lnTo>
                    <a:lnTo>
                      <a:pt x="500" y="178"/>
                    </a:lnTo>
                    <a:lnTo>
                      <a:pt x="501" y="181"/>
                    </a:lnTo>
                    <a:lnTo>
                      <a:pt x="500" y="183"/>
                    </a:lnTo>
                    <a:lnTo>
                      <a:pt x="499" y="185"/>
                    </a:lnTo>
                    <a:lnTo>
                      <a:pt x="497" y="187"/>
                    </a:lnTo>
                    <a:lnTo>
                      <a:pt x="492" y="189"/>
                    </a:lnTo>
                    <a:lnTo>
                      <a:pt x="482" y="192"/>
                    </a:lnTo>
                    <a:lnTo>
                      <a:pt x="482" y="1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defRPr/>
                </a:pPr>
                <a:endParaRPr lang="de-DE" sz="1800" kern="0" dirty="0">
                  <a:solidFill>
                    <a:srgbClr val="000000"/>
                  </a:solidFill>
                  <a:latin typeface="Arial"/>
                </a:endParaRPr>
              </a:p>
            </p:txBody>
          </p:sp>
          <p:sp>
            <p:nvSpPr>
              <p:cNvPr id="56" name="Freeform 156">
                <a:extLst>
                  <a:ext uri="{FF2B5EF4-FFF2-40B4-BE49-F238E27FC236}">
                    <a16:creationId xmlns:a16="http://schemas.microsoft.com/office/drawing/2014/main" id="{509E37A6-3EA9-4886-8E57-5638A1376EE7}"/>
                  </a:ext>
                </a:extLst>
              </p:cNvPr>
              <p:cNvSpPr>
                <a:spLocks/>
              </p:cNvSpPr>
              <p:nvPr/>
            </p:nvSpPr>
            <p:spPr bwMode="auto">
              <a:xfrm>
                <a:off x="5788025" y="3908425"/>
                <a:ext cx="338138" cy="39688"/>
              </a:xfrm>
              <a:custGeom>
                <a:avLst/>
                <a:gdLst/>
                <a:ahLst/>
                <a:cxnLst>
                  <a:cxn ang="0">
                    <a:pos x="213" y="13"/>
                  </a:cxn>
                  <a:cxn ang="0">
                    <a:pos x="213" y="13"/>
                  </a:cxn>
                  <a:cxn ang="0">
                    <a:pos x="213" y="17"/>
                  </a:cxn>
                  <a:cxn ang="0">
                    <a:pos x="210" y="22"/>
                  </a:cxn>
                  <a:cxn ang="0">
                    <a:pos x="207" y="24"/>
                  </a:cxn>
                  <a:cxn ang="0">
                    <a:pos x="201" y="25"/>
                  </a:cxn>
                  <a:cxn ang="0">
                    <a:pos x="11" y="25"/>
                  </a:cxn>
                  <a:cxn ang="0">
                    <a:pos x="11" y="25"/>
                  </a:cxn>
                  <a:cxn ang="0">
                    <a:pos x="7" y="24"/>
                  </a:cxn>
                  <a:cxn ang="0">
                    <a:pos x="3" y="22"/>
                  </a:cxn>
                  <a:cxn ang="0">
                    <a:pos x="1" y="17"/>
                  </a:cxn>
                  <a:cxn ang="0">
                    <a:pos x="0" y="13"/>
                  </a:cxn>
                  <a:cxn ang="0">
                    <a:pos x="0" y="12"/>
                  </a:cxn>
                  <a:cxn ang="0">
                    <a:pos x="0" y="12"/>
                  </a:cxn>
                  <a:cxn ang="0">
                    <a:pos x="1" y="8"/>
                  </a:cxn>
                  <a:cxn ang="0">
                    <a:pos x="3" y="3"/>
                  </a:cxn>
                  <a:cxn ang="0">
                    <a:pos x="7" y="1"/>
                  </a:cxn>
                  <a:cxn ang="0">
                    <a:pos x="11" y="0"/>
                  </a:cxn>
                  <a:cxn ang="0">
                    <a:pos x="201" y="0"/>
                  </a:cxn>
                  <a:cxn ang="0">
                    <a:pos x="201" y="0"/>
                  </a:cxn>
                  <a:cxn ang="0">
                    <a:pos x="207" y="1"/>
                  </a:cxn>
                  <a:cxn ang="0">
                    <a:pos x="210" y="3"/>
                  </a:cxn>
                  <a:cxn ang="0">
                    <a:pos x="213" y="8"/>
                  </a:cxn>
                  <a:cxn ang="0">
                    <a:pos x="213" y="12"/>
                  </a:cxn>
                  <a:cxn ang="0">
                    <a:pos x="213" y="13"/>
                  </a:cxn>
                </a:cxnLst>
                <a:rect l="0" t="0" r="r" b="b"/>
                <a:pathLst>
                  <a:path w="213" h="25">
                    <a:moveTo>
                      <a:pt x="213" y="13"/>
                    </a:moveTo>
                    <a:lnTo>
                      <a:pt x="213" y="13"/>
                    </a:lnTo>
                    <a:lnTo>
                      <a:pt x="213" y="17"/>
                    </a:lnTo>
                    <a:lnTo>
                      <a:pt x="210" y="22"/>
                    </a:lnTo>
                    <a:lnTo>
                      <a:pt x="207" y="24"/>
                    </a:lnTo>
                    <a:lnTo>
                      <a:pt x="201" y="25"/>
                    </a:lnTo>
                    <a:lnTo>
                      <a:pt x="11" y="25"/>
                    </a:lnTo>
                    <a:lnTo>
                      <a:pt x="11" y="25"/>
                    </a:lnTo>
                    <a:lnTo>
                      <a:pt x="7" y="24"/>
                    </a:lnTo>
                    <a:lnTo>
                      <a:pt x="3" y="22"/>
                    </a:lnTo>
                    <a:lnTo>
                      <a:pt x="1" y="17"/>
                    </a:lnTo>
                    <a:lnTo>
                      <a:pt x="0" y="13"/>
                    </a:lnTo>
                    <a:lnTo>
                      <a:pt x="0" y="12"/>
                    </a:lnTo>
                    <a:lnTo>
                      <a:pt x="0" y="12"/>
                    </a:lnTo>
                    <a:lnTo>
                      <a:pt x="1" y="8"/>
                    </a:lnTo>
                    <a:lnTo>
                      <a:pt x="3" y="3"/>
                    </a:lnTo>
                    <a:lnTo>
                      <a:pt x="7" y="1"/>
                    </a:lnTo>
                    <a:lnTo>
                      <a:pt x="11" y="0"/>
                    </a:lnTo>
                    <a:lnTo>
                      <a:pt x="201" y="0"/>
                    </a:lnTo>
                    <a:lnTo>
                      <a:pt x="201" y="0"/>
                    </a:lnTo>
                    <a:lnTo>
                      <a:pt x="207" y="1"/>
                    </a:lnTo>
                    <a:lnTo>
                      <a:pt x="210" y="3"/>
                    </a:lnTo>
                    <a:lnTo>
                      <a:pt x="213" y="8"/>
                    </a:lnTo>
                    <a:lnTo>
                      <a:pt x="213" y="12"/>
                    </a:lnTo>
                    <a:lnTo>
                      <a:pt x="213"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defRPr/>
                </a:pPr>
                <a:endParaRPr lang="de-DE" sz="1800" kern="0" dirty="0">
                  <a:solidFill>
                    <a:srgbClr val="000000"/>
                  </a:solidFill>
                  <a:latin typeface="Arial"/>
                </a:endParaRPr>
              </a:p>
            </p:txBody>
          </p:sp>
          <p:sp>
            <p:nvSpPr>
              <p:cNvPr id="57" name="Freeform 157">
                <a:extLst>
                  <a:ext uri="{FF2B5EF4-FFF2-40B4-BE49-F238E27FC236}">
                    <a16:creationId xmlns:a16="http://schemas.microsoft.com/office/drawing/2014/main" id="{DAF07ECF-D754-450F-9218-0D5293BCD7DF}"/>
                  </a:ext>
                </a:extLst>
              </p:cNvPr>
              <p:cNvSpPr>
                <a:spLocks/>
              </p:cNvSpPr>
              <p:nvPr/>
            </p:nvSpPr>
            <p:spPr bwMode="auto">
              <a:xfrm>
                <a:off x="5791200" y="3995738"/>
                <a:ext cx="338138" cy="39688"/>
              </a:xfrm>
              <a:custGeom>
                <a:avLst/>
                <a:gdLst/>
                <a:ahLst/>
                <a:cxnLst>
                  <a:cxn ang="0">
                    <a:pos x="213" y="13"/>
                  </a:cxn>
                  <a:cxn ang="0">
                    <a:pos x="213" y="13"/>
                  </a:cxn>
                  <a:cxn ang="0">
                    <a:pos x="213" y="17"/>
                  </a:cxn>
                  <a:cxn ang="0">
                    <a:pos x="210" y="22"/>
                  </a:cxn>
                  <a:cxn ang="0">
                    <a:pos x="207" y="24"/>
                  </a:cxn>
                  <a:cxn ang="0">
                    <a:pos x="201" y="25"/>
                  </a:cxn>
                  <a:cxn ang="0">
                    <a:pos x="12" y="25"/>
                  </a:cxn>
                  <a:cxn ang="0">
                    <a:pos x="12" y="25"/>
                  </a:cxn>
                  <a:cxn ang="0">
                    <a:pos x="7" y="24"/>
                  </a:cxn>
                  <a:cxn ang="0">
                    <a:pos x="3" y="22"/>
                  </a:cxn>
                  <a:cxn ang="0">
                    <a:pos x="1" y="17"/>
                  </a:cxn>
                  <a:cxn ang="0">
                    <a:pos x="0" y="13"/>
                  </a:cxn>
                  <a:cxn ang="0">
                    <a:pos x="0" y="12"/>
                  </a:cxn>
                  <a:cxn ang="0">
                    <a:pos x="0" y="12"/>
                  </a:cxn>
                  <a:cxn ang="0">
                    <a:pos x="1" y="8"/>
                  </a:cxn>
                  <a:cxn ang="0">
                    <a:pos x="3" y="3"/>
                  </a:cxn>
                  <a:cxn ang="0">
                    <a:pos x="7" y="1"/>
                  </a:cxn>
                  <a:cxn ang="0">
                    <a:pos x="12" y="0"/>
                  </a:cxn>
                  <a:cxn ang="0">
                    <a:pos x="201" y="0"/>
                  </a:cxn>
                  <a:cxn ang="0">
                    <a:pos x="201" y="0"/>
                  </a:cxn>
                  <a:cxn ang="0">
                    <a:pos x="207" y="1"/>
                  </a:cxn>
                  <a:cxn ang="0">
                    <a:pos x="210" y="3"/>
                  </a:cxn>
                  <a:cxn ang="0">
                    <a:pos x="213" y="8"/>
                  </a:cxn>
                  <a:cxn ang="0">
                    <a:pos x="213" y="12"/>
                  </a:cxn>
                  <a:cxn ang="0">
                    <a:pos x="213" y="13"/>
                  </a:cxn>
                </a:cxnLst>
                <a:rect l="0" t="0" r="r" b="b"/>
                <a:pathLst>
                  <a:path w="213" h="25">
                    <a:moveTo>
                      <a:pt x="213" y="13"/>
                    </a:moveTo>
                    <a:lnTo>
                      <a:pt x="213" y="13"/>
                    </a:lnTo>
                    <a:lnTo>
                      <a:pt x="213" y="17"/>
                    </a:lnTo>
                    <a:lnTo>
                      <a:pt x="210" y="22"/>
                    </a:lnTo>
                    <a:lnTo>
                      <a:pt x="207" y="24"/>
                    </a:lnTo>
                    <a:lnTo>
                      <a:pt x="201" y="25"/>
                    </a:lnTo>
                    <a:lnTo>
                      <a:pt x="12" y="25"/>
                    </a:lnTo>
                    <a:lnTo>
                      <a:pt x="12" y="25"/>
                    </a:lnTo>
                    <a:lnTo>
                      <a:pt x="7" y="24"/>
                    </a:lnTo>
                    <a:lnTo>
                      <a:pt x="3" y="22"/>
                    </a:lnTo>
                    <a:lnTo>
                      <a:pt x="1" y="17"/>
                    </a:lnTo>
                    <a:lnTo>
                      <a:pt x="0" y="13"/>
                    </a:lnTo>
                    <a:lnTo>
                      <a:pt x="0" y="12"/>
                    </a:lnTo>
                    <a:lnTo>
                      <a:pt x="0" y="12"/>
                    </a:lnTo>
                    <a:lnTo>
                      <a:pt x="1" y="8"/>
                    </a:lnTo>
                    <a:lnTo>
                      <a:pt x="3" y="3"/>
                    </a:lnTo>
                    <a:lnTo>
                      <a:pt x="7" y="1"/>
                    </a:lnTo>
                    <a:lnTo>
                      <a:pt x="12" y="0"/>
                    </a:lnTo>
                    <a:lnTo>
                      <a:pt x="201" y="0"/>
                    </a:lnTo>
                    <a:lnTo>
                      <a:pt x="201" y="0"/>
                    </a:lnTo>
                    <a:lnTo>
                      <a:pt x="207" y="1"/>
                    </a:lnTo>
                    <a:lnTo>
                      <a:pt x="210" y="3"/>
                    </a:lnTo>
                    <a:lnTo>
                      <a:pt x="213" y="8"/>
                    </a:lnTo>
                    <a:lnTo>
                      <a:pt x="213" y="12"/>
                    </a:lnTo>
                    <a:lnTo>
                      <a:pt x="213"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defRPr/>
                </a:pPr>
                <a:endParaRPr lang="de-DE" sz="1800" kern="0" dirty="0">
                  <a:solidFill>
                    <a:srgbClr val="000000"/>
                  </a:solidFill>
                  <a:latin typeface="Arial"/>
                </a:endParaRPr>
              </a:p>
            </p:txBody>
          </p:sp>
          <p:sp>
            <p:nvSpPr>
              <p:cNvPr id="58" name="Freeform 158">
                <a:extLst>
                  <a:ext uri="{FF2B5EF4-FFF2-40B4-BE49-F238E27FC236}">
                    <a16:creationId xmlns:a16="http://schemas.microsoft.com/office/drawing/2014/main" id="{46B5C61D-50B4-4770-AB8B-29CD2C6A9122}"/>
                  </a:ext>
                </a:extLst>
              </p:cNvPr>
              <p:cNvSpPr>
                <a:spLocks/>
              </p:cNvSpPr>
              <p:nvPr/>
            </p:nvSpPr>
            <p:spPr bwMode="auto">
              <a:xfrm>
                <a:off x="5794375" y="4084638"/>
                <a:ext cx="338138" cy="38100"/>
              </a:xfrm>
              <a:custGeom>
                <a:avLst/>
                <a:gdLst/>
                <a:ahLst/>
                <a:cxnLst>
                  <a:cxn ang="0">
                    <a:pos x="213" y="13"/>
                  </a:cxn>
                  <a:cxn ang="0">
                    <a:pos x="213" y="13"/>
                  </a:cxn>
                  <a:cxn ang="0">
                    <a:pos x="213" y="17"/>
                  </a:cxn>
                  <a:cxn ang="0">
                    <a:pos x="210" y="21"/>
                  </a:cxn>
                  <a:cxn ang="0">
                    <a:pos x="207" y="23"/>
                  </a:cxn>
                  <a:cxn ang="0">
                    <a:pos x="202" y="24"/>
                  </a:cxn>
                  <a:cxn ang="0">
                    <a:pos x="12" y="24"/>
                  </a:cxn>
                  <a:cxn ang="0">
                    <a:pos x="12" y="24"/>
                  </a:cxn>
                  <a:cxn ang="0">
                    <a:pos x="7" y="23"/>
                  </a:cxn>
                  <a:cxn ang="0">
                    <a:pos x="3" y="21"/>
                  </a:cxn>
                  <a:cxn ang="0">
                    <a:pos x="1" y="17"/>
                  </a:cxn>
                  <a:cxn ang="0">
                    <a:pos x="0" y="13"/>
                  </a:cxn>
                  <a:cxn ang="0">
                    <a:pos x="0" y="11"/>
                  </a:cxn>
                  <a:cxn ang="0">
                    <a:pos x="0" y="11"/>
                  </a:cxn>
                  <a:cxn ang="0">
                    <a:pos x="1" y="7"/>
                  </a:cxn>
                  <a:cxn ang="0">
                    <a:pos x="3" y="3"/>
                  </a:cxn>
                  <a:cxn ang="0">
                    <a:pos x="7" y="0"/>
                  </a:cxn>
                  <a:cxn ang="0">
                    <a:pos x="12" y="0"/>
                  </a:cxn>
                  <a:cxn ang="0">
                    <a:pos x="202" y="0"/>
                  </a:cxn>
                  <a:cxn ang="0">
                    <a:pos x="202" y="0"/>
                  </a:cxn>
                  <a:cxn ang="0">
                    <a:pos x="207" y="0"/>
                  </a:cxn>
                  <a:cxn ang="0">
                    <a:pos x="210" y="3"/>
                  </a:cxn>
                  <a:cxn ang="0">
                    <a:pos x="213" y="7"/>
                  </a:cxn>
                  <a:cxn ang="0">
                    <a:pos x="213" y="11"/>
                  </a:cxn>
                  <a:cxn ang="0">
                    <a:pos x="213" y="13"/>
                  </a:cxn>
                </a:cxnLst>
                <a:rect l="0" t="0" r="r" b="b"/>
                <a:pathLst>
                  <a:path w="213" h="24">
                    <a:moveTo>
                      <a:pt x="213" y="13"/>
                    </a:moveTo>
                    <a:lnTo>
                      <a:pt x="213" y="13"/>
                    </a:lnTo>
                    <a:lnTo>
                      <a:pt x="213" y="17"/>
                    </a:lnTo>
                    <a:lnTo>
                      <a:pt x="210" y="21"/>
                    </a:lnTo>
                    <a:lnTo>
                      <a:pt x="207" y="23"/>
                    </a:lnTo>
                    <a:lnTo>
                      <a:pt x="202" y="24"/>
                    </a:lnTo>
                    <a:lnTo>
                      <a:pt x="12" y="24"/>
                    </a:lnTo>
                    <a:lnTo>
                      <a:pt x="12" y="24"/>
                    </a:lnTo>
                    <a:lnTo>
                      <a:pt x="7" y="23"/>
                    </a:lnTo>
                    <a:lnTo>
                      <a:pt x="3" y="21"/>
                    </a:lnTo>
                    <a:lnTo>
                      <a:pt x="1" y="17"/>
                    </a:lnTo>
                    <a:lnTo>
                      <a:pt x="0" y="13"/>
                    </a:lnTo>
                    <a:lnTo>
                      <a:pt x="0" y="11"/>
                    </a:lnTo>
                    <a:lnTo>
                      <a:pt x="0" y="11"/>
                    </a:lnTo>
                    <a:lnTo>
                      <a:pt x="1" y="7"/>
                    </a:lnTo>
                    <a:lnTo>
                      <a:pt x="3" y="3"/>
                    </a:lnTo>
                    <a:lnTo>
                      <a:pt x="7" y="0"/>
                    </a:lnTo>
                    <a:lnTo>
                      <a:pt x="12" y="0"/>
                    </a:lnTo>
                    <a:lnTo>
                      <a:pt x="202" y="0"/>
                    </a:lnTo>
                    <a:lnTo>
                      <a:pt x="202" y="0"/>
                    </a:lnTo>
                    <a:lnTo>
                      <a:pt x="207" y="0"/>
                    </a:lnTo>
                    <a:lnTo>
                      <a:pt x="210" y="3"/>
                    </a:lnTo>
                    <a:lnTo>
                      <a:pt x="213" y="7"/>
                    </a:lnTo>
                    <a:lnTo>
                      <a:pt x="213" y="11"/>
                    </a:lnTo>
                    <a:lnTo>
                      <a:pt x="213"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defRPr/>
                </a:pPr>
                <a:endParaRPr lang="de-DE" sz="1800" kern="0" dirty="0">
                  <a:solidFill>
                    <a:srgbClr val="000000"/>
                  </a:solidFill>
                  <a:latin typeface="Arial"/>
                </a:endParaRPr>
              </a:p>
            </p:txBody>
          </p:sp>
        </p:grpSp>
        <p:grpSp>
          <p:nvGrpSpPr>
            <p:cNvPr id="50" name="Group 64">
              <a:extLst>
                <a:ext uri="{FF2B5EF4-FFF2-40B4-BE49-F238E27FC236}">
                  <a16:creationId xmlns:a16="http://schemas.microsoft.com/office/drawing/2014/main" id="{0986A6B2-8A6E-4342-9C66-92434850DEFD}"/>
                </a:ext>
              </a:extLst>
            </p:cNvPr>
            <p:cNvGrpSpPr/>
            <p:nvPr/>
          </p:nvGrpSpPr>
          <p:grpSpPr>
            <a:xfrm>
              <a:off x="8225368" y="2567342"/>
              <a:ext cx="693758" cy="608079"/>
              <a:chOff x="2707666" y="1624902"/>
              <a:chExt cx="1739659" cy="1524813"/>
            </a:xfrm>
            <a:grpFill/>
          </p:grpSpPr>
          <p:sp>
            <p:nvSpPr>
              <p:cNvPr id="51" name="Freeform 11">
                <a:extLst>
                  <a:ext uri="{FF2B5EF4-FFF2-40B4-BE49-F238E27FC236}">
                    <a16:creationId xmlns:a16="http://schemas.microsoft.com/office/drawing/2014/main" id="{88C97E79-0A72-4D51-A122-0EFF65829ED7}"/>
                  </a:ext>
                </a:extLst>
              </p:cNvPr>
              <p:cNvSpPr>
                <a:spLocks/>
              </p:cNvSpPr>
              <p:nvPr/>
            </p:nvSpPr>
            <p:spPr bwMode="auto">
              <a:xfrm>
                <a:off x="3653586" y="1672646"/>
                <a:ext cx="23872" cy="23872"/>
              </a:xfrm>
              <a:custGeom>
                <a:avLst/>
                <a:gdLst/>
                <a:ahLst/>
                <a:cxnLst>
                  <a:cxn ang="0">
                    <a:pos x="0" y="2"/>
                  </a:cxn>
                  <a:cxn ang="0">
                    <a:pos x="9" y="10"/>
                  </a:cxn>
                  <a:cxn ang="0">
                    <a:pos x="9" y="0"/>
                  </a:cxn>
                  <a:cxn ang="0">
                    <a:pos x="0" y="2"/>
                  </a:cxn>
                </a:cxnLst>
                <a:rect l="0" t="0" r="r" b="b"/>
                <a:pathLst>
                  <a:path w="9" h="10">
                    <a:moveTo>
                      <a:pt x="0" y="2"/>
                    </a:moveTo>
                    <a:cubicBezTo>
                      <a:pt x="9" y="10"/>
                      <a:pt x="9" y="10"/>
                      <a:pt x="9" y="10"/>
                    </a:cubicBezTo>
                    <a:cubicBezTo>
                      <a:pt x="9" y="0"/>
                      <a:pt x="9" y="0"/>
                      <a:pt x="9" y="0"/>
                    </a:cubicBezTo>
                    <a:cubicBezTo>
                      <a:pt x="6" y="1"/>
                      <a:pt x="3" y="1"/>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defRPr/>
                </a:pPr>
                <a:endParaRPr lang="de-DE" sz="1800" kern="0" dirty="0">
                  <a:solidFill>
                    <a:srgbClr val="000000"/>
                  </a:solidFill>
                  <a:latin typeface="Arial"/>
                </a:endParaRPr>
              </a:p>
            </p:txBody>
          </p:sp>
          <p:sp>
            <p:nvSpPr>
              <p:cNvPr id="52" name="Freeform 12">
                <a:extLst>
                  <a:ext uri="{FF2B5EF4-FFF2-40B4-BE49-F238E27FC236}">
                    <a16:creationId xmlns:a16="http://schemas.microsoft.com/office/drawing/2014/main" id="{AFACBB1C-EBD5-4F27-8A78-BD85AC9BE424}"/>
                  </a:ext>
                </a:extLst>
              </p:cNvPr>
              <p:cNvSpPr>
                <a:spLocks/>
              </p:cNvSpPr>
              <p:nvPr/>
            </p:nvSpPr>
            <p:spPr bwMode="auto">
              <a:xfrm>
                <a:off x="2707666" y="1624902"/>
                <a:ext cx="1739659" cy="1524813"/>
              </a:xfrm>
              <a:custGeom>
                <a:avLst/>
                <a:gdLst/>
                <a:ahLst/>
                <a:cxnLst>
                  <a:cxn ang="0">
                    <a:pos x="80" y="600"/>
                  </a:cxn>
                  <a:cxn ang="0">
                    <a:pos x="604" y="600"/>
                  </a:cxn>
                  <a:cxn ang="0">
                    <a:pos x="684" y="520"/>
                  </a:cxn>
                  <a:cxn ang="0">
                    <a:pos x="684" y="80"/>
                  </a:cxn>
                  <a:cxn ang="0">
                    <a:pos x="604" y="0"/>
                  </a:cxn>
                  <a:cxn ang="0">
                    <a:pos x="556" y="0"/>
                  </a:cxn>
                  <a:cxn ang="0">
                    <a:pos x="548" y="37"/>
                  </a:cxn>
                  <a:cxn ang="0">
                    <a:pos x="545" y="40"/>
                  </a:cxn>
                  <a:cxn ang="0">
                    <a:pos x="604" y="40"/>
                  </a:cxn>
                  <a:cxn ang="0">
                    <a:pos x="644" y="80"/>
                  </a:cxn>
                  <a:cxn ang="0">
                    <a:pos x="644" y="520"/>
                  </a:cxn>
                  <a:cxn ang="0">
                    <a:pos x="604" y="560"/>
                  </a:cxn>
                  <a:cxn ang="0">
                    <a:pos x="80" y="560"/>
                  </a:cxn>
                  <a:cxn ang="0">
                    <a:pos x="40" y="520"/>
                  </a:cxn>
                  <a:cxn ang="0">
                    <a:pos x="40" y="80"/>
                  </a:cxn>
                  <a:cxn ang="0">
                    <a:pos x="80" y="40"/>
                  </a:cxn>
                  <a:cxn ang="0">
                    <a:pos x="231" y="40"/>
                  </a:cxn>
                  <a:cxn ang="0">
                    <a:pos x="231" y="0"/>
                  </a:cxn>
                  <a:cxn ang="0">
                    <a:pos x="197" y="0"/>
                  </a:cxn>
                  <a:cxn ang="0">
                    <a:pos x="187" y="10"/>
                  </a:cxn>
                  <a:cxn ang="0">
                    <a:pos x="187" y="10"/>
                  </a:cxn>
                  <a:cxn ang="0">
                    <a:pos x="162" y="21"/>
                  </a:cxn>
                  <a:cxn ang="0">
                    <a:pos x="136" y="10"/>
                  </a:cxn>
                  <a:cxn ang="0">
                    <a:pos x="129" y="0"/>
                  </a:cxn>
                  <a:cxn ang="0">
                    <a:pos x="80" y="0"/>
                  </a:cxn>
                  <a:cxn ang="0">
                    <a:pos x="0" y="80"/>
                  </a:cxn>
                  <a:cxn ang="0">
                    <a:pos x="0" y="520"/>
                  </a:cxn>
                  <a:cxn ang="0">
                    <a:pos x="80" y="600"/>
                  </a:cxn>
                </a:cxnLst>
                <a:rect l="0" t="0" r="r" b="b"/>
                <a:pathLst>
                  <a:path w="684" h="600">
                    <a:moveTo>
                      <a:pt x="80" y="600"/>
                    </a:moveTo>
                    <a:cubicBezTo>
                      <a:pt x="604" y="600"/>
                      <a:pt x="604" y="600"/>
                      <a:pt x="604" y="600"/>
                    </a:cubicBezTo>
                    <a:cubicBezTo>
                      <a:pt x="648" y="600"/>
                      <a:pt x="684" y="564"/>
                      <a:pt x="684" y="520"/>
                    </a:cubicBezTo>
                    <a:cubicBezTo>
                      <a:pt x="684" y="80"/>
                      <a:pt x="684" y="80"/>
                      <a:pt x="684" y="80"/>
                    </a:cubicBezTo>
                    <a:cubicBezTo>
                      <a:pt x="684" y="35"/>
                      <a:pt x="648" y="0"/>
                      <a:pt x="604" y="0"/>
                    </a:cubicBezTo>
                    <a:cubicBezTo>
                      <a:pt x="556" y="0"/>
                      <a:pt x="556" y="0"/>
                      <a:pt x="556" y="0"/>
                    </a:cubicBezTo>
                    <a:cubicBezTo>
                      <a:pt x="561" y="12"/>
                      <a:pt x="558" y="27"/>
                      <a:pt x="548" y="37"/>
                    </a:cubicBezTo>
                    <a:cubicBezTo>
                      <a:pt x="545" y="40"/>
                      <a:pt x="545" y="40"/>
                      <a:pt x="545" y="40"/>
                    </a:cubicBezTo>
                    <a:cubicBezTo>
                      <a:pt x="604" y="40"/>
                      <a:pt x="604" y="40"/>
                      <a:pt x="604" y="40"/>
                    </a:cubicBezTo>
                    <a:cubicBezTo>
                      <a:pt x="626" y="40"/>
                      <a:pt x="644" y="58"/>
                      <a:pt x="644" y="80"/>
                    </a:cubicBezTo>
                    <a:cubicBezTo>
                      <a:pt x="644" y="520"/>
                      <a:pt x="644" y="520"/>
                      <a:pt x="644" y="520"/>
                    </a:cubicBezTo>
                    <a:cubicBezTo>
                      <a:pt x="644" y="542"/>
                      <a:pt x="626" y="560"/>
                      <a:pt x="604" y="560"/>
                    </a:cubicBezTo>
                    <a:cubicBezTo>
                      <a:pt x="80" y="560"/>
                      <a:pt x="80" y="560"/>
                      <a:pt x="80" y="560"/>
                    </a:cubicBezTo>
                    <a:cubicBezTo>
                      <a:pt x="58" y="560"/>
                      <a:pt x="40" y="542"/>
                      <a:pt x="40" y="520"/>
                    </a:cubicBezTo>
                    <a:cubicBezTo>
                      <a:pt x="40" y="80"/>
                      <a:pt x="40" y="80"/>
                      <a:pt x="40" y="80"/>
                    </a:cubicBezTo>
                    <a:cubicBezTo>
                      <a:pt x="40" y="58"/>
                      <a:pt x="58" y="40"/>
                      <a:pt x="80" y="40"/>
                    </a:cubicBezTo>
                    <a:cubicBezTo>
                      <a:pt x="231" y="40"/>
                      <a:pt x="231" y="40"/>
                      <a:pt x="231" y="40"/>
                    </a:cubicBezTo>
                    <a:cubicBezTo>
                      <a:pt x="231" y="0"/>
                      <a:pt x="231" y="0"/>
                      <a:pt x="231" y="0"/>
                    </a:cubicBezTo>
                    <a:cubicBezTo>
                      <a:pt x="197" y="0"/>
                      <a:pt x="197" y="0"/>
                      <a:pt x="197" y="0"/>
                    </a:cubicBezTo>
                    <a:cubicBezTo>
                      <a:pt x="187" y="10"/>
                      <a:pt x="187" y="10"/>
                      <a:pt x="187" y="10"/>
                    </a:cubicBezTo>
                    <a:cubicBezTo>
                      <a:pt x="187" y="10"/>
                      <a:pt x="187" y="10"/>
                      <a:pt x="187" y="10"/>
                    </a:cubicBezTo>
                    <a:cubicBezTo>
                      <a:pt x="180" y="17"/>
                      <a:pt x="171" y="21"/>
                      <a:pt x="162" y="21"/>
                    </a:cubicBezTo>
                    <a:cubicBezTo>
                      <a:pt x="152" y="21"/>
                      <a:pt x="143" y="17"/>
                      <a:pt x="136" y="10"/>
                    </a:cubicBezTo>
                    <a:cubicBezTo>
                      <a:pt x="133" y="7"/>
                      <a:pt x="131" y="3"/>
                      <a:pt x="129" y="0"/>
                    </a:cubicBezTo>
                    <a:cubicBezTo>
                      <a:pt x="80" y="0"/>
                      <a:pt x="80" y="0"/>
                      <a:pt x="80" y="0"/>
                    </a:cubicBezTo>
                    <a:cubicBezTo>
                      <a:pt x="36" y="0"/>
                      <a:pt x="0" y="35"/>
                      <a:pt x="0" y="80"/>
                    </a:cubicBezTo>
                    <a:cubicBezTo>
                      <a:pt x="0" y="520"/>
                      <a:pt x="0" y="520"/>
                      <a:pt x="0" y="520"/>
                    </a:cubicBezTo>
                    <a:cubicBezTo>
                      <a:pt x="0" y="564"/>
                      <a:pt x="36" y="600"/>
                      <a:pt x="80" y="6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defRPr/>
                </a:pPr>
                <a:endParaRPr lang="de-DE" sz="1800" kern="0" dirty="0">
                  <a:solidFill>
                    <a:srgbClr val="000000"/>
                  </a:solidFill>
                  <a:latin typeface="Arial"/>
                </a:endParaRPr>
              </a:p>
            </p:txBody>
          </p:sp>
          <p:sp>
            <p:nvSpPr>
              <p:cNvPr id="53" name="Freeform 13">
                <a:extLst>
                  <a:ext uri="{FF2B5EF4-FFF2-40B4-BE49-F238E27FC236}">
                    <a16:creationId xmlns:a16="http://schemas.microsoft.com/office/drawing/2014/main" id="{15E60A05-C6D4-4D23-955F-AA164F428D64}"/>
                  </a:ext>
                </a:extLst>
              </p:cNvPr>
              <p:cNvSpPr>
                <a:spLocks/>
              </p:cNvSpPr>
              <p:nvPr/>
            </p:nvSpPr>
            <p:spPr bwMode="auto">
              <a:xfrm>
                <a:off x="3859481" y="1624902"/>
                <a:ext cx="77583" cy="74600"/>
              </a:xfrm>
              <a:custGeom>
                <a:avLst/>
                <a:gdLst/>
                <a:ahLst/>
                <a:cxnLst>
                  <a:cxn ang="0">
                    <a:pos x="0" y="0"/>
                  </a:cxn>
                  <a:cxn ang="0">
                    <a:pos x="0" y="25"/>
                  </a:cxn>
                  <a:cxn ang="0">
                    <a:pos x="26" y="0"/>
                  </a:cxn>
                  <a:cxn ang="0">
                    <a:pos x="0" y="0"/>
                  </a:cxn>
                </a:cxnLst>
                <a:rect l="0" t="0" r="r" b="b"/>
                <a:pathLst>
                  <a:path w="26" h="25">
                    <a:moveTo>
                      <a:pt x="0" y="0"/>
                    </a:moveTo>
                    <a:lnTo>
                      <a:pt x="0" y="25"/>
                    </a:lnTo>
                    <a:lnTo>
                      <a:pt x="2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defRPr/>
                </a:pPr>
                <a:endParaRPr lang="de-DE" sz="1800" kern="0" dirty="0">
                  <a:solidFill>
                    <a:srgbClr val="000000"/>
                  </a:solidFill>
                  <a:latin typeface="Arial"/>
                </a:endParaRPr>
              </a:p>
            </p:txBody>
          </p:sp>
        </p:grpSp>
      </p:grpSp>
      <p:grpSp>
        <p:nvGrpSpPr>
          <p:cNvPr id="59" name="Gruppieren 58">
            <a:extLst>
              <a:ext uri="{FF2B5EF4-FFF2-40B4-BE49-F238E27FC236}">
                <a16:creationId xmlns:a16="http://schemas.microsoft.com/office/drawing/2014/main" id="{2E8C5A6A-04E0-488C-A43F-497B20D8010B}"/>
              </a:ext>
            </a:extLst>
          </p:cNvPr>
          <p:cNvGrpSpPr/>
          <p:nvPr/>
        </p:nvGrpSpPr>
        <p:grpSpPr>
          <a:xfrm>
            <a:off x="3240190" y="4137748"/>
            <a:ext cx="314982" cy="318319"/>
            <a:chOff x="6491662" y="2394061"/>
            <a:chExt cx="580162" cy="586308"/>
          </a:xfrm>
          <a:solidFill>
            <a:schemeClr val="bg1"/>
          </a:solidFill>
        </p:grpSpPr>
        <p:grpSp>
          <p:nvGrpSpPr>
            <p:cNvPr id="60" name="Gruppieren 87">
              <a:extLst>
                <a:ext uri="{FF2B5EF4-FFF2-40B4-BE49-F238E27FC236}">
                  <a16:creationId xmlns:a16="http://schemas.microsoft.com/office/drawing/2014/main" id="{AC81EC48-67A0-463C-B7C1-9FD88938E6BA}"/>
                </a:ext>
              </a:extLst>
            </p:cNvPr>
            <p:cNvGrpSpPr/>
            <p:nvPr/>
          </p:nvGrpSpPr>
          <p:grpSpPr>
            <a:xfrm>
              <a:off x="6681192" y="2758133"/>
              <a:ext cx="183988" cy="144497"/>
              <a:chOff x="2827460" y="2273589"/>
              <a:chExt cx="1269032" cy="1002238"/>
            </a:xfrm>
            <a:grpFill/>
          </p:grpSpPr>
          <p:sp>
            <p:nvSpPr>
              <p:cNvPr id="62" name="Freeform 118">
                <a:extLst>
                  <a:ext uri="{FF2B5EF4-FFF2-40B4-BE49-F238E27FC236}">
                    <a16:creationId xmlns:a16="http://schemas.microsoft.com/office/drawing/2014/main" id="{E95A8288-C477-4DDA-90BA-1B1590B3C251}"/>
                  </a:ext>
                </a:extLst>
              </p:cNvPr>
              <p:cNvSpPr>
                <a:spLocks noEditPoints="1"/>
              </p:cNvSpPr>
              <p:nvPr/>
            </p:nvSpPr>
            <p:spPr bwMode="auto">
              <a:xfrm>
                <a:off x="2827460" y="2453964"/>
                <a:ext cx="804740" cy="821863"/>
              </a:xfrm>
              <a:custGeom>
                <a:avLst/>
                <a:gdLst/>
                <a:ahLst/>
                <a:cxnLst>
                  <a:cxn ang="0">
                    <a:pos x="1140" y="731"/>
                  </a:cxn>
                  <a:cxn ang="0">
                    <a:pos x="1140" y="431"/>
                  </a:cxn>
                  <a:cxn ang="0">
                    <a:pos x="1026" y="431"/>
                  </a:cxn>
                  <a:cxn ang="0">
                    <a:pos x="996" y="358"/>
                  </a:cxn>
                  <a:cxn ang="0">
                    <a:pos x="1077" y="276"/>
                  </a:cxn>
                  <a:cxn ang="0">
                    <a:pos x="869" y="64"/>
                  </a:cxn>
                  <a:cxn ang="0">
                    <a:pos x="788" y="147"/>
                  </a:cxn>
                  <a:cxn ang="0">
                    <a:pos x="717" y="116"/>
                  </a:cxn>
                  <a:cxn ang="0">
                    <a:pos x="717" y="0"/>
                  </a:cxn>
                  <a:cxn ang="0">
                    <a:pos x="423" y="0"/>
                  </a:cxn>
                  <a:cxn ang="0">
                    <a:pos x="423" y="116"/>
                  </a:cxn>
                  <a:cxn ang="0">
                    <a:pos x="351" y="147"/>
                  </a:cxn>
                  <a:cxn ang="0">
                    <a:pos x="271" y="64"/>
                  </a:cxn>
                  <a:cxn ang="0">
                    <a:pos x="63" y="276"/>
                  </a:cxn>
                  <a:cxn ang="0">
                    <a:pos x="144" y="358"/>
                  </a:cxn>
                  <a:cxn ang="0">
                    <a:pos x="114" y="431"/>
                  </a:cxn>
                  <a:cxn ang="0">
                    <a:pos x="0" y="431"/>
                  </a:cxn>
                  <a:cxn ang="0">
                    <a:pos x="0" y="731"/>
                  </a:cxn>
                  <a:cxn ang="0">
                    <a:pos x="114" y="731"/>
                  </a:cxn>
                  <a:cxn ang="0">
                    <a:pos x="144" y="804"/>
                  </a:cxn>
                  <a:cxn ang="0">
                    <a:pos x="63" y="886"/>
                  </a:cxn>
                  <a:cxn ang="0">
                    <a:pos x="271" y="1098"/>
                  </a:cxn>
                  <a:cxn ang="0">
                    <a:pos x="351" y="1016"/>
                  </a:cxn>
                  <a:cxn ang="0">
                    <a:pos x="423" y="1046"/>
                  </a:cxn>
                  <a:cxn ang="0">
                    <a:pos x="423" y="1162"/>
                  </a:cxn>
                  <a:cxn ang="0">
                    <a:pos x="717" y="1162"/>
                  </a:cxn>
                  <a:cxn ang="0">
                    <a:pos x="717" y="1046"/>
                  </a:cxn>
                  <a:cxn ang="0">
                    <a:pos x="788" y="1016"/>
                  </a:cxn>
                  <a:cxn ang="0">
                    <a:pos x="869" y="1098"/>
                  </a:cxn>
                  <a:cxn ang="0">
                    <a:pos x="1077" y="886"/>
                  </a:cxn>
                  <a:cxn ang="0">
                    <a:pos x="996" y="804"/>
                  </a:cxn>
                  <a:cxn ang="0">
                    <a:pos x="1026" y="731"/>
                  </a:cxn>
                  <a:cxn ang="0">
                    <a:pos x="1140" y="731"/>
                  </a:cxn>
                  <a:cxn ang="0">
                    <a:pos x="570" y="925"/>
                  </a:cxn>
                  <a:cxn ang="0">
                    <a:pos x="233" y="581"/>
                  </a:cxn>
                  <a:cxn ang="0">
                    <a:pos x="570" y="237"/>
                  </a:cxn>
                  <a:cxn ang="0">
                    <a:pos x="907" y="581"/>
                  </a:cxn>
                  <a:cxn ang="0">
                    <a:pos x="570" y="925"/>
                  </a:cxn>
                </a:cxnLst>
                <a:rect l="0" t="0" r="r" b="b"/>
                <a:pathLst>
                  <a:path w="1140" h="1162">
                    <a:moveTo>
                      <a:pt x="1140" y="731"/>
                    </a:moveTo>
                    <a:cubicBezTo>
                      <a:pt x="1140" y="431"/>
                      <a:pt x="1140" y="431"/>
                      <a:pt x="1140" y="431"/>
                    </a:cubicBezTo>
                    <a:cubicBezTo>
                      <a:pt x="1026" y="431"/>
                      <a:pt x="1026" y="431"/>
                      <a:pt x="1026" y="431"/>
                    </a:cubicBezTo>
                    <a:cubicBezTo>
                      <a:pt x="1018" y="406"/>
                      <a:pt x="1008" y="382"/>
                      <a:pt x="996" y="358"/>
                    </a:cubicBezTo>
                    <a:cubicBezTo>
                      <a:pt x="1077" y="276"/>
                      <a:pt x="1077" y="276"/>
                      <a:pt x="1077" y="276"/>
                    </a:cubicBezTo>
                    <a:cubicBezTo>
                      <a:pt x="869" y="64"/>
                      <a:pt x="869" y="64"/>
                      <a:pt x="869" y="64"/>
                    </a:cubicBezTo>
                    <a:cubicBezTo>
                      <a:pt x="788" y="147"/>
                      <a:pt x="788" y="147"/>
                      <a:pt x="788" y="147"/>
                    </a:cubicBezTo>
                    <a:cubicBezTo>
                      <a:pt x="766" y="135"/>
                      <a:pt x="742" y="124"/>
                      <a:pt x="717" y="116"/>
                    </a:cubicBezTo>
                    <a:cubicBezTo>
                      <a:pt x="717" y="0"/>
                      <a:pt x="717" y="0"/>
                      <a:pt x="717" y="0"/>
                    </a:cubicBezTo>
                    <a:cubicBezTo>
                      <a:pt x="423" y="0"/>
                      <a:pt x="423" y="0"/>
                      <a:pt x="423" y="0"/>
                    </a:cubicBezTo>
                    <a:cubicBezTo>
                      <a:pt x="423" y="116"/>
                      <a:pt x="423" y="116"/>
                      <a:pt x="423" y="116"/>
                    </a:cubicBezTo>
                    <a:cubicBezTo>
                      <a:pt x="398" y="124"/>
                      <a:pt x="374" y="135"/>
                      <a:pt x="351" y="147"/>
                    </a:cubicBezTo>
                    <a:cubicBezTo>
                      <a:pt x="271" y="64"/>
                      <a:pt x="271" y="64"/>
                      <a:pt x="271" y="64"/>
                    </a:cubicBezTo>
                    <a:cubicBezTo>
                      <a:pt x="63" y="276"/>
                      <a:pt x="63" y="276"/>
                      <a:pt x="63" y="276"/>
                    </a:cubicBezTo>
                    <a:cubicBezTo>
                      <a:pt x="144" y="358"/>
                      <a:pt x="144" y="358"/>
                      <a:pt x="144" y="358"/>
                    </a:cubicBezTo>
                    <a:cubicBezTo>
                      <a:pt x="132" y="382"/>
                      <a:pt x="122" y="406"/>
                      <a:pt x="114" y="431"/>
                    </a:cubicBezTo>
                    <a:cubicBezTo>
                      <a:pt x="0" y="431"/>
                      <a:pt x="0" y="431"/>
                      <a:pt x="0" y="431"/>
                    </a:cubicBezTo>
                    <a:cubicBezTo>
                      <a:pt x="0" y="731"/>
                      <a:pt x="0" y="731"/>
                      <a:pt x="0" y="731"/>
                    </a:cubicBezTo>
                    <a:cubicBezTo>
                      <a:pt x="114" y="731"/>
                      <a:pt x="114" y="731"/>
                      <a:pt x="114" y="731"/>
                    </a:cubicBezTo>
                    <a:cubicBezTo>
                      <a:pt x="122" y="756"/>
                      <a:pt x="132" y="781"/>
                      <a:pt x="144" y="804"/>
                    </a:cubicBezTo>
                    <a:cubicBezTo>
                      <a:pt x="63" y="886"/>
                      <a:pt x="63" y="886"/>
                      <a:pt x="63" y="886"/>
                    </a:cubicBezTo>
                    <a:cubicBezTo>
                      <a:pt x="271" y="1098"/>
                      <a:pt x="271" y="1098"/>
                      <a:pt x="271" y="1098"/>
                    </a:cubicBezTo>
                    <a:cubicBezTo>
                      <a:pt x="351" y="1016"/>
                      <a:pt x="351" y="1016"/>
                      <a:pt x="351" y="1016"/>
                    </a:cubicBezTo>
                    <a:cubicBezTo>
                      <a:pt x="374" y="1028"/>
                      <a:pt x="398" y="1038"/>
                      <a:pt x="423" y="1046"/>
                    </a:cubicBezTo>
                    <a:cubicBezTo>
                      <a:pt x="423" y="1162"/>
                      <a:pt x="423" y="1162"/>
                      <a:pt x="423" y="1162"/>
                    </a:cubicBezTo>
                    <a:cubicBezTo>
                      <a:pt x="717" y="1162"/>
                      <a:pt x="717" y="1162"/>
                      <a:pt x="717" y="1162"/>
                    </a:cubicBezTo>
                    <a:cubicBezTo>
                      <a:pt x="717" y="1046"/>
                      <a:pt x="717" y="1046"/>
                      <a:pt x="717" y="1046"/>
                    </a:cubicBezTo>
                    <a:cubicBezTo>
                      <a:pt x="742" y="1038"/>
                      <a:pt x="766" y="1028"/>
                      <a:pt x="788" y="1016"/>
                    </a:cubicBezTo>
                    <a:cubicBezTo>
                      <a:pt x="869" y="1098"/>
                      <a:pt x="869" y="1098"/>
                      <a:pt x="869" y="1098"/>
                    </a:cubicBezTo>
                    <a:cubicBezTo>
                      <a:pt x="1077" y="886"/>
                      <a:pt x="1077" y="886"/>
                      <a:pt x="1077" y="886"/>
                    </a:cubicBezTo>
                    <a:cubicBezTo>
                      <a:pt x="996" y="804"/>
                      <a:pt x="996" y="804"/>
                      <a:pt x="996" y="804"/>
                    </a:cubicBezTo>
                    <a:cubicBezTo>
                      <a:pt x="1008" y="781"/>
                      <a:pt x="1018" y="756"/>
                      <a:pt x="1026" y="731"/>
                    </a:cubicBezTo>
                    <a:lnTo>
                      <a:pt x="1140" y="731"/>
                    </a:lnTo>
                    <a:close/>
                    <a:moveTo>
                      <a:pt x="570" y="925"/>
                    </a:moveTo>
                    <a:cubicBezTo>
                      <a:pt x="384" y="925"/>
                      <a:pt x="233" y="771"/>
                      <a:pt x="233" y="581"/>
                    </a:cubicBezTo>
                    <a:cubicBezTo>
                      <a:pt x="233" y="391"/>
                      <a:pt x="384" y="237"/>
                      <a:pt x="570" y="237"/>
                    </a:cubicBezTo>
                    <a:cubicBezTo>
                      <a:pt x="756" y="237"/>
                      <a:pt x="907" y="391"/>
                      <a:pt x="907" y="581"/>
                    </a:cubicBezTo>
                    <a:cubicBezTo>
                      <a:pt x="907" y="771"/>
                      <a:pt x="756" y="925"/>
                      <a:pt x="570" y="92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914400">
                  <a:defRPr/>
                </a:pPr>
                <a:endParaRPr lang="de-DE" sz="1350" kern="0" dirty="0">
                  <a:solidFill>
                    <a:srgbClr val="00338D"/>
                  </a:solidFill>
                  <a:latin typeface="Univers for KPMG Light"/>
                </a:endParaRPr>
              </a:p>
            </p:txBody>
          </p:sp>
          <p:sp>
            <p:nvSpPr>
              <p:cNvPr id="63" name="Freeform 118">
                <a:extLst>
                  <a:ext uri="{FF2B5EF4-FFF2-40B4-BE49-F238E27FC236}">
                    <a16:creationId xmlns:a16="http://schemas.microsoft.com/office/drawing/2014/main" id="{2B9C1157-5805-48A1-AD4E-66DF5514207B}"/>
                  </a:ext>
                </a:extLst>
              </p:cNvPr>
              <p:cNvSpPr>
                <a:spLocks noEditPoints="1"/>
              </p:cNvSpPr>
              <p:nvPr/>
            </p:nvSpPr>
            <p:spPr bwMode="auto">
              <a:xfrm>
                <a:off x="3632289" y="2273589"/>
                <a:ext cx="464203" cy="474080"/>
              </a:xfrm>
              <a:custGeom>
                <a:avLst/>
                <a:gdLst/>
                <a:ahLst/>
                <a:cxnLst>
                  <a:cxn ang="0">
                    <a:pos x="1140" y="731"/>
                  </a:cxn>
                  <a:cxn ang="0">
                    <a:pos x="1140" y="431"/>
                  </a:cxn>
                  <a:cxn ang="0">
                    <a:pos x="1026" y="431"/>
                  </a:cxn>
                  <a:cxn ang="0">
                    <a:pos x="996" y="358"/>
                  </a:cxn>
                  <a:cxn ang="0">
                    <a:pos x="1077" y="276"/>
                  </a:cxn>
                  <a:cxn ang="0">
                    <a:pos x="869" y="64"/>
                  </a:cxn>
                  <a:cxn ang="0">
                    <a:pos x="788" y="147"/>
                  </a:cxn>
                  <a:cxn ang="0">
                    <a:pos x="717" y="116"/>
                  </a:cxn>
                  <a:cxn ang="0">
                    <a:pos x="717" y="0"/>
                  </a:cxn>
                  <a:cxn ang="0">
                    <a:pos x="423" y="0"/>
                  </a:cxn>
                  <a:cxn ang="0">
                    <a:pos x="423" y="116"/>
                  </a:cxn>
                  <a:cxn ang="0">
                    <a:pos x="351" y="147"/>
                  </a:cxn>
                  <a:cxn ang="0">
                    <a:pos x="271" y="64"/>
                  </a:cxn>
                  <a:cxn ang="0">
                    <a:pos x="63" y="276"/>
                  </a:cxn>
                  <a:cxn ang="0">
                    <a:pos x="144" y="358"/>
                  </a:cxn>
                  <a:cxn ang="0">
                    <a:pos x="114" y="431"/>
                  </a:cxn>
                  <a:cxn ang="0">
                    <a:pos x="0" y="431"/>
                  </a:cxn>
                  <a:cxn ang="0">
                    <a:pos x="0" y="731"/>
                  </a:cxn>
                  <a:cxn ang="0">
                    <a:pos x="114" y="731"/>
                  </a:cxn>
                  <a:cxn ang="0">
                    <a:pos x="144" y="804"/>
                  </a:cxn>
                  <a:cxn ang="0">
                    <a:pos x="63" y="886"/>
                  </a:cxn>
                  <a:cxn ang="0">
                    <a:pos x="271" y="1098"/>
                  </a:cxn>
                  <a:cxn ang="0">
                    <a:pos x="351" y="1016"/>
                  </a:cxn>
                  <a:cxn ang="0">
                    <a:pos x="423" y="1046"/>
                  </a:cxn>
                  <a:cxn ang="0">
                    <a:pos x="423" y="1162"/>
                  </a:cxn>
                  <a:cxn ang="0">
                    <a:pos x="717" y="1162"/>
                  </a:cxn>
                  <a:cxn ang="0">
                    <a:pos x="717" y="1046"/>
                  </a:cxn>
                  <a:cxn ang="0">
                    <a:pos x="788" y="1016"/>
                  </a:cxn>
                  <a:cxn ang="0">
                    <a:pos x="869" y="1098"/>
                  </a:cxn>
                  <a:cxn ang="0">
                    <a:pos x="1077" y="886"/>
                  </a:cxn>
                  <a:cxn ang="0">
                    <a:pos x="996" y="804"/>
                  </a:cxn>
                  <a:cxn ang="0">
                    <a:pos x="1026" y="731"/>
                  </a:cxn>
                  <a:cxn ang="0">
                    <a:pos x="1140" y="731"/>
                  </a:cxn>
                  <a:cxn ang="0">
                    <a:pos x="570" y="925"/>
                  </a:cxn>
                  <a:cxn ang="0">
                    <a:pos x="233" y="581"/>
                  </a:cxn>
                  <a:cxn ang="0">
                    <a:pos x="570" y="237"/>
                  </a:cxn>
                  <a:cxn ang="0">
                    <a:pos x="907" y="581"/>
                  </a:cxn>
                  <a:cxn ang="0">
                    <a:pos x="570" y="925"/>
                  </a:cxn>
                </a:cxnLst>
                <a:rect l="0" t="0" r="r" b="b"/>
                <a:pathLst>
                  <a:path w="1140" h="1162">
                    <a:moveTo>
                      <a:pt x="1140" y="731"/>
                    </a:moveTo>
                    <a:cubicBezTo>
                      <a:pt x="1140" y="431"/>
                      <a:pt x="1140" y="431"/>
                      <a:pt x="1140" y="431"/>
                    </a:cubicBezTo>
                    <a:cubicBezTo>
                      <a:pt x="1026" y="431"/>
                      <a:pt x="1026" y="431"/>
                      <a:pt x="1026" y="431"/>
                    </a:cubicBezTo>
                    <a:cubicBezTo>
                      <a:pt x="1018" y="406"/>
                      <a:pt x="1008" y="382"/>
                      <a:pt x="996" y="358"/>
                    </a:cubicBezTo>
                    <a:cubicBezTo>
                      <a:pt x="1077" y="276"/>
                      <a:pt x="1077" y="276"/>
                      <a:pt x="1077" y="276"/>
                    </a:cubicBezTo>
                    <a:cubicBezTo>
                      <a:pt x="869" y="64"/>
                      <a:pt x="869" y="64"/>
                      <a:pt x="869" y="64"/>
                    </a:cubicBezTo>
                    <a:cubicBezTo>
                      <a:pt x="788" y="147"/>
                      <a:pt x="788" y="147"/>
                      <a:pt x="788" y="147"/>
                    </a:cubicBezTo>
                    <a:cubicBezTo>
                      <a:pt x="766" y="135"/>
                      <a:pt x="742" y="124"/>
                      <a:pt x="717" y="116"/>
                    </a:cubicBezTo>
                    <a:cubicBezTo>
                      <a:pt x="717" y="0"/>
                      <a:pt x="717" y="0"/>
                      <a:pt x="717" y="0"/>
                    </a:cubicBezTo>
                    <a:cubicBezTo>
                      <a:pt x="423" y="0"/>
                      <a:pt x="423" y="0"/>
                      <a:pt x="423" y="0"/>
                    </a:cubicBezTo>
                    <a:cubicBezTo>
                      <a:pt x="423" y="116"/>
                      <a:pt x="423" y="116"/>
                      <a:pt x="423" y="116"/>
                    </a:cubicBezTo>
                    <a:cubicBezTo>
                      <a:pt x="398" y="124"/>
                      <a:pt x="374" y="135"/>
                      <a:pt x="351" y="147"/>
                    </a:cubicBezTo>
                    <a:cubicBezTo>
                      <a:pt x="271" y="64"/>
                      <a:pt x="271" y="64"/>
                      <a:pt x="271" y="64"/>
                    </a:cubicBezTo>
                    <a:cubicBezTo>
                      <a:pt x="63" y="276"/>
                      <a:pt x="63" y="276"/>
                      <a:pt x="63" y="276"/>
                    </a:cubicBezTo>
                    <a:cubicBezTo>
                      <a:pt x="144" y="358"/>
                      <a:pt x="144" y="358"/>
                      <a:pt x="144" y="358"/>
                    </a:cubicBezTo>
                    <a:cubicBezTo>
                      <a:pt x="132" y="382"/>
                      <a:pt x="122" y="406"/>
                      <a:pt x="114" y="431"/>
                    </a:cubicBezTo>
                    <a:cubicBezTo>
                      <a:pt x="0" y="431"/>
                      <a:pt x="0" y="431"/>
                      <a:pt x="0" y="431"/>
                    </a:cubicBezTo>
                    <a:cubicBezTo>
                      <a:pt x="0" y="731"/>
                      <a:pt x="0" y="731"/>
                      <a:pt x="0" y="731"/>
                    </a:cubicBezTo>
                    <a:cubicBezTo>
                      <a:pt x="114" y="731"/>
                      <a:pt x="114" y="731"/>
                      <a:pt x="114" y="731"/>
                    </a:cubicBezTo>
                    <a:cubicBezTo>
                      <a:pt x="122" y="756"/>
                      <a:pt x="132" y="781"/>
                      <a:pt x="144" y="804"/>
                    </a:cubicBezTo>
                    <a:cubicBezTo>
                      <a:pt x="63" y="886"/>
                      <a:pt x="63" y="886"/>
                      <a:pt x="63" y="886"/>
                    </a:cubicBezTo>
                    <a:cubicBezTo>
                      <a:pt x="271" y="1098"/>
                      <a:pt x="271" y="1098"/>
                      <a:pt x="271" y="1098"/>
                    </a:cubicBezTo>
                    <a:cubicBezTo>
                      <a:pt x="351" y="1016"/>
                      <a:pt x="351" y="1016"/>
                      <a:pt x="351" y="1016"/>
                    </a:cubicBezTo>
                    <a:cubicBezTo>
                      <a:pt x="374" y="1028"/>
                      <a:pt x="398" y="1038"/>
                      <a:pt x="423" y="1046"/>
                    </a:cubicBezTo>
                    <a:cubicBezTo>
                      <a:pt x="423" y="1162"/>
                      <a:pt x="423" y="1162"/>
                      <a:pt x="423" y="1162"/>
                    </a:cubicBezTo>
                    <a:cubicBezTo>
                      <a:pt x="717" y="1162"/>
                      <a:pt x="717" y="1162"/>
                      <a:pt x="717" y="1162"/>
                    </a:cubicBezTo>
                    <a:cubicBezTo>
                      <a:pt x="717" y="1046"/>
                      <a:pt x="717" y="1046"/>
                      <a:pt x="717" y="1046"/>
                    </a:cubicBezTo>
                    <a:cubicBezTo>
                      <a:pt x="742" y="1038"/>
                      <a:pt x="766" y="1028"/>
                      <a:pt x="788" y="1016"/>
                    </a:cubicBezTo>
                    <a:cubicBezTo>
                      <a:pt x="869" y="1098"/>
                      <a:pt x="869" y="1098"/>
                      <a:pt x="869" y="1098"/>
                    </a:cubicBezTo>
                    <a:cubicBezTo>
                      <a:pt x="1077" y="886"/>
                      <a:pt x="1077" y="886"/>
                      <a:pt x="1077" y="886"/>
                    </a:cubicBezTo>
                    <a:cubicBezTo>
                      <a:pt x="996" y="804"/>
                      <a:pt x="996" y="804"/>
                      <a:pt x="996" y="804"/>
                    </a:cubicBezTo>
                    <a:cubicBezTo>
                      <a:pt x="1008" y="781"/>
                      <a:pt x="1018" y="756"/>
                      <a:pt x="1026" y="731"/>
                    </a:cubicBezTo>
                    <a:lnTo>
                      <a:pt x="1140" y="731"/>
                    </a:lnTo>
                    <a:close/>
                    <a:moveTo>
                      <a:pt x="570" y="925"/>
                    </a:moveTo>
                    <a:cubicBezTo>
                      <a:pt x="384" y="925"/>
                      <a:pt x="233" y="771"/>
                      <a:pt x="233" y="581"/>
                    </a:cubicBezTo>
                    <a:cubicBezTo>
                      <a:pt x="233" y="391"/>
                      <a:pt x="384" y="237"/>
                      <a:pt x="570" y="237"/>
                    </a:cubicBezTo>
                    <a:cubicBezTo>
                      <a:pt x="756" y="237"/>
                      <a:pt x="907" y="391"/>
                      <a:pt x="907" y="581"/>
                    </a:cubicBezTo>
                    <a:cubicBezTo>
                      <a:pt x="907" y="771"/>
                      <a:pt x="756" y="925"/>
                      <a:pt x="570" y="92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914400">
                  <a:defRPr/>
                </a:pPr>
                <a:endParaRPr lang="de-DE" sz="1350" kern="0" dirty="0">
                  <a:solidFill>
                    <a:srgbClr val="00338D"/>
                  </a:solidFill>
                  <a:latin typeface="Univers for KPMG Light"/>
                </a:endParaRPr>
              </a:p>
            </p:txBody>
          </p:sp>
          <p:sp>
            <p:nvSpPr>
              <p:cNvPr id="64" name="Freeform 118">
                <a:extLst>
                  <a:ext uri="{FF2B5EF4-FFF2-40B4-BE49-F238E27FC236}">
                    <a16:creationId xmlns:a16="http://schemas.microsoft.com/office/drawing/2014/main" id="{4532FAE7-8C84-4EBF-907E-1D03BE9A3782}"/>
                  </a:ext>
                </a:extLst>
              </p:cNvPr>
              <p:cNvSpPr>
                <a:spLocks noEditPoints="1"/>
              </p:cNvSpPr>
              <p:nvPr/>
            </p:nvSpPr>
            <p:spPr bwMode="auto">
              <a:xfrm>
                <a:off x="3687861" y="2827535"/>
                <a:ext cx="325340" cy="332262"/>
              </a:xfrm>
              <a:custGeom>
                <a:avLst/>
                <a:gdLst/>
                <a:ahLst/>
                <a:cxnLst>
                  <a:cxn ang="0">
                    <a:pos x="1140" y="731"/>
                  </a:cxn>
                  <a:cxn ang="0">
                    <a:pos x="1140" y="431"/>
                  </a:cxn>
                  <a:cxn ang="0">
                    <a:pos x="1026" y="431"/>
                  </a:cxn>
                  <a:cxn ang="0">
                    <a:pos x="996" y="358"/>
                  </a:cxn>
                  <a:cxn ang="0">
                    <a:pos x="1077" y="276"/>
                  </a:cxn>
                  <a:cxn ang="0">
                    <a:pos x="869" y="64"/>
                  </a:cxn>
                  <a:cxn ang="0">
                    <a:pos x="788" y="147"/>
                  </a:cxn>
                  <a:cxn ang="0">
                    <a:pos x="717" y="116"/>
                  </a:cxn>
                  <a:cxn ang="0">
                    <a:pos x="717" y="0"/>
                  </a:cxn>
                  <a:cxn ang="0">
                    <a:pos x="423" y="0"/>
                  </a:cxn>
                  <a:cxn ang="0">
                    <a:pos x="423" y="116"/>
                  </a:cxn>
                  <a:cxn ang="0">
                    <a:pos x="351" y="147"/>
                  </a:cxn>
                  <a:cxn ang="0">
                    <a:pos x="271" y="64"/>
                  </a:cxn>
                  <a:cxn ang="0">
                    <a:pos x="63" y="276"/>
                  </a:cxn>
                  <a:cxn ang="0">
                    <a:pos x="144" y="358"/>
                  </a:cxn>
                  <a:cxn ang="0">
                    <a:pos x="114" y="431"/>
                  </a:cxn>
                  <a:cxn ang="0">
                    <a:pos x="0" y="431"/>
                  </a:cxn>
                  <a:cxn ang="0">
                    <a:pos x="0" y="731"/>
                  </a:cxn>
                  <a:cxn ang="0">
                    <a:pos x="114" y="731"/>
                  </a:cxn>
                  <a:cxn ang="0">
                    <a:pos x="144" y="804"/>
                  </a:cxn>
                  <a:cxn ang="0">
                    <a:pos x="63" y="886"/>
                  </a:cxn>
                  <a:cxn ang="0">
                    <a:pos x="271" y="1098"/>
                  </a:cxn>
                  <a:cxn ang="0">
                    <a:pos x="351" y="1016"/>
                  </a:cxn>
                  <a:cxn ang="0">
                    <a:pos x="423" y="1046"/>
                  </a:cxn>
                  <a:cxn ang="0">
                    <a:pos x="423" y="1162"/>
                  </a:cxn>
                  <a:cxn ang="0">
                    <a:pos x="717" y="1162"/>
                  </a:cxn>
                  <a:cxn ang="0">
                    <a:pos x="717" y="1046"/>
                  </a:cxn>
                  <a:cxn ang="0">
                    <a:pos x="788" y="1016"/>
                  </a:cxn>
                  <a:cxn ang="0">
                    <a:pos x="869" y="1098"/>
                  </a:cxn>
                  <a:cxn ang="0">
                    <a:pos x="1077" y="886"/>
                  </a:cxn>
                  <a:cxn ang="0">
                    <a:pos x="996" y="804"/>
                  </a:cxn>
                  <a:cxn ang="0">
                    <a:pos x="1026" y="731"/>
                  </a:cxn>
                  <a:cxn ang="0">
                    <a:pos x="1140" y="731"/>
                  </a:cxn>
                  <a:cxn ang="0">
                    <a:pos x="570" y="925"/>
                  </a:cxn>
                  <a:cxn ang="0">
                    <a:pos x="233" y="581"/>
                  </a:cxn>
                  <a:cxn ang="0">
                    <a:pos x="570" y="237"/>
                  </a:cxn>
                  <a:cxn ang="0">
                    <a:pos x="907" y="581"/>
                  </a:cxn>
                  <a:cxn ang="0">
                    <a:pos x="570" y="925"/>
                  </a:cxn>
                </a:cxnLst>
                <a:rect l="0" t="0" r="r" b="b"/>
                <a:pathLst>
                  <a:path w="1140" h="1162">
                    <a:moveTo>
                      <a:pt x="1140" y="731"/>
                    </a:moveTo>
                    <a:cubicBezTo>
                      <a:pt x="1140" y="431"/>
                      <a:pt x="1140" y="431"/>
                      <a:pt x="1140" y="431"/>
                    </a:cubicBezTo>
                    <a:cubicBezTo>
                      <a:pt x="1026" y="431"/>
                      <a:pt x="1026" y="431"/>
                      <a:pt x="1026" y="431"/>
                    </a:cubicBezTo>
                    <a:cubicBezTo>
                      <a:pt x="1018" y="406"/>
                      <a:pt x="1008" y="382"/>
                      <a:pt x="996" y="358"/>
                    </a:cubicBezTo>
                    <a:cubicBezTo>
                      <a:pt x="1077" y="276"/>
                      <a:pt x="1077" y="276"/>
                      <a:pt x="1077" y="276"/>
                    </a:cubicBezTo>
                    <a:cubicBezTo>
                      <a:pt x="869" y="64"/>
                      <a:pt x="869" y="64"/>
                      <a:pt x="869" y="64"/>
                    </a:cubicBezTo>
                    <a:cubicBezTo>
                      <a:pt x="788" y="147"/>
                      <a:pt x="788" y="147"/>
                      <a:pt x="788" y="147"/>
                    </a:cubicBezTo>
                    <a:cubicBezTo>
                      <a:pt x="766" y="135"/>
                      <a:pt x="742" y="124"/>
                      <a:pt x="717" y="116"/>
                    </a:cubicBezTo>
                    <a:cubicBezTo>
                      <a:pt x="717" y="0"/>
                      <a:pt x="717" y="0"/>
                      <a:pt x="717" y="0"/>
                    </a:cubicBezTo>
                    <a:cubicBezTo>
                      <a:pt x="423" y="0"/>
                      <a:pt x="423" y="0"/>
                      <a:pt x="423" y="0"/>
                    </a:cubicBezTo>
                    <a:cubicBezTo>
                      <a:pt x="423" y="116"/>
                      <a:pt x="423" y="116"/>
                      <a:pt x="423" y="116"/>
                    </a:cubicBezTo>
                    <a:cubicBezTo>
                      <a:pt x="398" y="124"/>
                      <a:pt x="374" y="135"/>
                      <a:pt x="351" y="147"/>
                    </a:cubicBezTo>
                    <a:cubicBezTo>
                      <a:pt x="271" y="64"/>
                      <a:pt x="271" y="64"/>
                      <a:pt x="271" y="64"/>
                    </a:cubicBezTo>
                    <a:cubicBezTo>
                      <a:pt x="63" y="276"/>
                      <a:pt x="63" y="276"/>
                      <a:pt x="63" y="276"/>
                    </a:cubicBezTo>
                    <a:cubicBezTo>
                      <a:pt x="144" y="358"/>
                      <a:pt x="144" y="358"/>
                      <a:pt x="144" y="358"/>
                    </a:cubicBezTo>
                    <a:cubicBezTo>
                      <a:pt x="132" y="382"/>
                      <a:pt x="122" y="406"/>
                      <a:pt x="114" y="431"/>
                    </a:cubicBezTo>
                    <a:cubicBezTo>
                      <a:pt x="0" y="431"/>
                      <a:pt x="0" y="431"/>
                      <a:pt x="0" y="431"/>
                    </a:cubicBezTo>
                    <a:cubicBezTo>
                      <a:pt x="0" y="731"/>
                      <a:pt x="0" y="731"/>
                      <a:pt x="0" y="731"/>
                    </a:cubicBezTo>
                    <a:cubicBezTo>
                      <a:pt x="114" y="731"/>
                      <a:pt x="114" y="731"/>
                      <a:pt x="114" y="731"/>
                    </a:cubicBezTo>
                    <a:cubicBezTo>
                      <a:pt x="122" y="756"/>
                      <a:pt x="132" y="781"/>
                      <a:pt x="144" y="804"/>
                    </a:cubicBezTo>
                    <a:cubicBezTo>
                      <a:pt x="63" y="886"/>
                      <a:pt x="63" y="886"/>
                      <a:pt x="63" y="886"/>
                    </a:cubicBezTo>
                    <a:cubicBezTo>
                      <a:pt x="271" y="1098"/>
                      <a:pt x="271" y="1098"/>
                      <a:pt x="271" y="1098"/>
                    </a:cubicBezTo>
                    <a:cubicBezTo>
                      <a:pt x="351" y="1016"/>
                      <a:pt x="351" y="1016"/>
                      <a:pt x="351" y="1016"/>
                    </a:cubicBezTo>
                    <a:cubicBezTo>
                      <a:pt x="374" y="1028"/>
                      <a:pt x="398" y="1038"/>
                      <a:pt x="423" y="1046"/>
                    </a:cubicBezTo>
                    <a:cubicBezTo>
                      <a:pt x="423" y="1162"/>
                      <a:pt x="423" y="1162"/>
                      <a:pt x="423" y="1162"/>
                    </a:cubicBezTo>
                    <a:cubicBezTo>
                      <a:pt x="717" y="1162"/>
                      <a:pt x="717" y="1162"/>
                      <a:pt x="717" y="1162"/>
                    </a:cubicBezTo>
                    <a:cubicBezTo>
                      <a:pt x="717" y="1046"/>
                      <a:pt x="717" y="1046"/>
                      <a:pt x="717" y="1046"/>
                    </a:cubicBezTo>
                    <a:cubicBezTo>
                      <a:pt x="742" y="1038"/>
                      <a:pt x="766" y="1028"/>
                      <a:pt x="788" y="1016"/>
                    </a:cubicBezTo>
                    <a:cubicBezTo>
                      <a:pt x="869" y="1098"/>
                      <a:pt x="869" y="1098"/>
                      <a:pt x="869" y="1098"/>
                    </a:cubicBezTo>
                    <a:cubicBezTo>
                      <a:pt x="1077" y="886"/>
                      <a:pt x="1077" y="886"/>
                      <a:pt x="1077" y="886"/>
                    </a:cubicBezTo>
                    <a:cubicBezTo>
                      <a:pt x="996" y="804"/>
                      <a:pt x="996" y="804"/>
                      <a:pt x="996" y="804"/>
                    </a:cubicBezTo>
                    <a:cubicBezTo>
                      <a:pt x="1008" y="781"/>
                      <a:pt x="1018" y="756"/>
                      <a:pt x="1026" y="731"/>
                    </a:cubicBezTo>
                    <a:lnTo>
                      <a:pt x="1140" y="731"/>
                    </a:lnTo>
                    <a:close/>
                    <a:moveTo>
                      <a:pt x="570" y="925"/>
                    </a:moveTo>
                    <a:cubicBezTo>
                      <a:pt x="384" y="925"/>
                      <a:pt x="233" y="771"/>
                      <a:pt x="233" y="581"/>
                    </a:cubicBezTo>
                    <a:cubicBezTo>
                      <a:pt x="233" y="391"/>
                      <a:pt x="384" y="237"/>
                      <a:pt x="570" y="237"/>
                    </a:cubicBezTo>
                    <a:cubicBezTo>
                      <a:pt x="756" y="237"/>
                      <a:pt x="907" y="391"/>
                      <a:pt x="907" y="581"/>
                    </a:cubicBezTo>
                    <a:cubicBezTo>
                      <a:pt x="907" y="771"/>
                      <a:pt x="756" y="925"/>
                      <a:pt x="570" y="92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914400">
                  <a:defRPr/>
                </a:pPr>
                <a:endParaRPr lang="de-DE" sz="1350" kern="0" dirty="0">
                  <a:solidFill>
                    <a:srgbClr val="00338D"/>
                  </a:solidFill>
                  <a:latin typeface="Univers for KPMG Light"/>
                </a:endParaRPr>
              </a:p>
            </p:txBody>
          </p:sp>
        </p:grpSp>
        <p:sp>
          <p:nvSpPr>
            <p:cNvPr id="61" name="Freeform 103">
              <a:extLst>
                <a:ext uri="{FF2B5EF4-FFF2-40B4-BE49-F238E27FC236}">
                  <a16:creationId xmlns:a16="http://schemas.microsoft.com/office/drawing/2014/main" id="{ED45570D-DDC9-4661-A1F8-90B9B8015EFA}"/>
                </a:ext>
              </a:extLst>
            </p:cNvPr>
            <p:cNvSpPr>
              <a:spLocks noEditPoints="1"/>
            </p:cNvSpPr>
            <p:nvPr/>
          </p:nvSpPr>
          <p:spPr bwMode="auto">
            <a:xfrm>
              <a:off x="6491662" y="2394061"/>
              <a:ext cx="580162" cy="586308"/>
            </a:xfrm>
            <a:custGeom>
              <a:avLst/>
              <a:gdLst/>
              <a:ahLst/>
              <a:cxnLst>
                <a:cxn ang="0">
                  <a:pos x="81" y="0"/>
                </a:cxn>
                <a:cxn ang="0">
                  <a:pos x="0" y="80"/>
                </a:cxn>
                <a:cxn ang="0">
                  <a:pos x="33" y="80"/>
                </a:cxn>
                <a:cxn ang="0">
                  <a:pos x="33" y="144"/>
                </a:cxn>
                <a:cxn ang="0">
                  <a:pos x="81" y="192"/>
                </a:cxn>
                <a:cxn ang="0">
                  <a:pos x="129" y="144"/>
                </a:cxn>
                <a:cxn ang="0">
                  <a:pos x="129" y="80"/>
                </a:cxn>
                <a:cxn ang="0">
                  <a:pos x="162" y="80"/>
                </a:cxn>
                <a:cxn ang="0">
                  <a:pos x="81" y="0"/>
                </a:cxn>
                <a:cxn ang="0">
                  <a:pos x="81" y="185"/>
                </a:cxn>
                <a:cxn ang="0">
                  <a:pos x="40" y="144"/>
                </a:cxn>
                <a:cxn ang="0">
                  <a:pos x="81" y="103"/>
                </a:cxn>
                <a:cxn ang="0">
                  <a:pos x="122" y="144"/>
                </a:cxn>
                <a:cxn ang="0">
                  <a:pos x="81" y="185"/>
                </a:cxn>
              </a:cxnLst>
              <a:rect l="0" t="0" r="r" b="b"/>
              <a:pathLst>
                <a:path w="162" h="192">
                  <a:moveTo>
                    <a:pt x="81" y="0"/>
                  </a:moveTo>
                  <a:cubicBezTo>
                    <a:pt x="0" y="80"/>
                    <a:pt x="0" y="80"/>
                    <a:pt x="0" y="80"/>
                  </a:cubicBezTo>
                  <a:cubicBezTo>
                    <a:pt x="33" y="80"/>
                    <a:pt x="33" y="80"/>
                    <a:pt x="33" y="80"/>
                  </a:cubicBezTo>
                  <a:cubicBezTo>
                    <a:pt x="33" y="144"/>
                    <a:pt x="33" y="144"/>
                    <a:pt x="33" y="144"/>
                  </a:cubicBezTo>
                  <a:cubicBezTo>
                    <a:pt x="33" y="171"/>
                    <a:pt x="54" y="192"/>
                    <a:pt x="81" y="192"/>
                  </a:cubicBezTo>
                  <a:cubicBezTo>
                    <a:pt x="108" y="192"/>
                    <a:pt x="129" y="171"/>
                    <a:pt x="129" y="144"/>
                  </a:cubicBezTo>
                  <a:cubicBezTo>
                    <a:pt x="129" y="80"/>
                    <a:pt x="129" y="80"/>
                    <a:pt x="129" y="80"/>
                  </a:cubicBezTo>
                  <a:cubicBezTo>
                    <a:pt x="162" y="80"/>
                    <a:pt x="162" y="80"/>
                    <a:pt x="162" y="80"/>
                  </a:cubicBezTo>
                  <a:lnTo>
                    <a:pt x="81" y="0"/>
                  </a:lnTo>
                  <a:close/>
                  <a:moveTo>
                    <a:pt x="81" y="185"/>
                  </a:moveTo>
                  <a:cubicBezTo>
                    <a:pt x="58" y="185"/>
                    <a:pt x="40" y="167"/>
                    <a:pt x="40" y="144"/>
                  </a:cubicBezTo>
                  <a:cubicBezTo>
                    <a:pt x="40" y="121"/>
                    <a:pt x="58" y="103"/>
                    <a:pt x="81" y="103"/>
                  </a:cubicBezTo>
                  <a:cubicBezTo>
                    <a:pt x="104" y="103"/>
                    <a:pt x="122" y="121"/>
                    <a:pt x="122" y="144"/>
                  </a:cubicBezTo>
                  <a:cubicBezTo>
                    <a:pt x="122" y="167"/>
                    <a:pt x="104" y="185"/>
                    <a:pt x="81" y="18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914400">
                <a:defRPr/>
              </a:pPr>
              <a:endParaRPr lang="de-DE" sz="1350" kern="0" dirty="0">
                <a:solidFill>
                  <a:srgbClr val="00338D"/>
                </a:solidFill>
                <a:latin typeface="Arial"/>
              </a:endParaRPr>
            </a:p>
          </p:txBody>
        </p:sp>
      </p:grpSp>
      <p:grpSp>
        <p:nvGrpSpPr>
          <p:cNvPr id="65" name="Gruppierung 89">
            <a:extLst>
              <a:ext uri="{FF2B5EF4-FFF2-40B4-BE49-F238E27FC236}">
                <a16:creationId xmlns:a16="http://schemas.microsoft.com/office/drawing/2014/main" id="{F834D4B9-3B6B-462B-AEDA-46E91B7913B0}"/>
              </a:ext>
            </a:extLst>
          </p:cNvPr>
          <p:cNvGrpSpPr/>
          <p:nvPr/>
        </p:nvGrpSpPr>
        <p:grpSpPr>
          <a:xfrm>
            <a:off x="5228248" y="4223518"/>
            <a:ext cx="203038" cy="204027"/>
            <a:chOff x="10614472" y="2189907"/>
            <a:chExt cx="376236" cy="390441"/>
          </a:xfrm>
          <a:solidFill>
            <a:srgbClr val="00338D"/>
          </a:solidFill>
        </p:grpSpPr>
        <p:cxnSp>
          <p:nvCxnSpPr>
            <p:cNvPr id="66" name="Gerade Verbindung 93">
              <a:extLst>
                <a:ext uri="{FF2B5EF4-FFF2-40B4-BE49-F238E27FC236}">
                  <a16:creationId xmlns:a16="http://schemas.microsoft.com/office/drawing/2014/main" id="{FDB1195F-8130-4AB1-95B5-74D86EFDEB71}"/>
                </a:ext>
              </a:extLst>
            </p:cNvPr>
            <p:cNvCxnSpPr/>
            <p:nvPr/>
          </p:nvCxnSpPr>
          <p:spPr>
            <a:xfrm>
              <a:off x="10709042" y="2197344"/>
              <a:ext cx="168668" cy="281366"/>
            </a:xfrm>
            <a:prstGeom prst="line">
              <a:avLst/>
            </a:prstGeom>
            <a:grpFill/>
            <a:ln w="12700" cap="flat" cmpd="sng" algn="ctr">
              <a:solidFill>
                <a:schemeClr val="bg1"/>
              </a:solidFill>
              <a:prstDash val="solid"/>
              <a:miter lim="800000"/>
              <a:headEnd type="oval" w="med" len="med"/>
              <a:tailEnd type="oval" w="med" len="med"/>
            </a:ln>
            <a:effectLst/>
          </p:spPr>
        </p:cxnSp>
        <p:cxnSp>
          <p:nvCxnSpPr>
            <p:cNvPr id="67" name="Gerade Verbindung 94">
              <a:extLst>
                <a:ext uri="{FF2B5EF4-FFF2-40B4-BE49-F238E27FC236}">
                  <a16:creationId xmlns:a16="http://schemas.microsoft.com/office/drawing/2014/main" id="{2BA962D8-9FAB-4E5E-9494-6EA76B14391B}"/>
                </a:ext>
              </a:extLst>
            </p:cNvPr>
            <p:cNvCxnSpPr/>
            <p:nvPr/>
          </p:nvCxnSpPr>
          <p:spPr>
            <a:xfrm flipV="1">
              <a:off x="10877710" y="2191768"/>
              <a:ext cx="97455" cy="286944"/>
            </a:xfrm>
            <a:prstGeom prst="line">
              <a:avLst/>
            </a:prstGeom>
            <a:grpFill/>
            <a:ln w="12700" cap="flat" cmpd="sng" algn="ctr">
              <a:solidFill>
                <a:schemeClr val="bg1"/>
              </a:solidFill>
              <a:prstDash val="solid"/>
              <a:miter lim="800000"/>
              <a:headEnd type="oval" w="med" len="med"/>
              <a:tailEnd type="oval" w="med" len="med"/>
            </a:ln>
            <a:effectLst/>
          </p:spPr>
        </p:cxnSp>
        <p:cxnSp>
          <p:nvCxnSpPr>
            <p:cNvPr id="68" name="Gerade Verbindung 97">
              <a:extLst>
                <a:ext uri="{FF2B5EF4-FFF2-40B4-BE49-F238E27FC236}">
                  <a16:creationId xmlns:a16="http://schemas.microsoft.com/office/drawing/2014/main" id="{239EF096-18D4-4AAB-93AF-8D2886C267EF}"/>
                </a:ext>
              </a:extLst>
            </p:cNvPr>
            <p:cNvCxnSpPr/>
            <p:nvPr/>
          </p:nvCxnSpPr>
          <p:spPr>
            <a:xfrm>
              <a:off x="10690701" y="2440904"/>
              <a:ext cx="187009" cy="37805"/>
            </a:xfrm>
            <a:prstGeom prst="line">
              <a:avLst/>
            </a:prstGeom>
            <a:grpFill/>
            <a:ln w="12700" cap="flat" cmpd="sng" algn="ctr">
              <a:solidFill>
                <a:schemeClr val="bg1"/>
              </a:solidFill>
              <a:prstDash val="solid"/>
              <a:miter lim="800000"/>
              <a:headEnd type="oval" w="sm" len="sm"/>
              <a:tailEnd type="oval" w="med" len="med"/>
            </a:ln>
            <a:effectLst/>
          </p:spPr>
        </p:cxnSp>
        <p:cxnSp>
          <p:nvCxnSpPr>
            <p:cNvPr id="69" name="Gerade Verbindung 100">
              <a:extLst>
                <a:ext uri="{FF2B5EF4-FFF2-40B4-BE49-F238E27FC236}">
                  <a16:creationId xmlns:a16="http://schemas.microsoft.com/office/drawing/2014/main" id="{E78DF65C-8BF9-42FE-847C-5F698C055263}"/>
                </a:ext>
              </a:extLst>
            </p:cNvPr>
            <p:cNvCxnSpPr/>
            <p:nvPr/>
          </p:nvCxnSpPr>
          <p:spPr>
            <a:xfrm flipV="1">
              <a:off x="10877710" y="2475784"/>
              <a:ext cx="112998" cy="2926"/>
            </a:xfrm>
            <a:prstGeom prst="line">
              <a:avLst/>
            </a:prstGeom>
            <a:grpFill/>
            <a:ln w="12700" cap="flat" cmpd="sng" algn="ctr">
              <a:solidFill>
                <a:schemeClr val="bg1"/>
              </a:solidFill>
              <a:prstDash val="solid"/>
              <a:miter lim="800000"/>
              <a:headEnd type="oval" w="med" len="med"/>
              <a:tailEnd type="oval" w="sm" len="sm"/>
            </a:ln>
            <a:effectLst/>
          </p:spPr>
        </p:cxnSp>
        <p:cxnSp>
          <p:nvCxnSpPr>
            <p:cNvPr id="70" name="Gerade Verbindung 104">
              <a:extLst>
                <a:ext uri="{FF2B5EF4-FFF2-40B4-BE49-F238E27FC236}">
                  <a16:creationId xmlns:a16="http://schemas.microsoft.com/office/drawing/2014/main" id="{04DFEAD3-B7C3-4708-9E83-AE21E6967FC6}"/>
                </a:ext>
              </a:extLst>
            </p:cNvPr>
            <p:cNvCxnSpPr/>
            <p:nvPr/>
          </p:nvCxnSpPr>
          <p:spPr>
            <a:xfrm flipV="1">
              <a:off x="10781804" y="2478710"/>
              <a:ext cx="95906" cy="101638"/>
            </a:xfrm>
            <a:prstGeom prst="line">
              <a:avLst/>
            </a:prstGeom>
            <a:grpFill/>
            <a:ln w="12700" cap="flat" cmpd="sng" algn="ctr">
              <a:solidFill>
                <a:schemeClr val="bg1"/>
              </a:solidFill>
              <a:prstDash val="solid"/>
              <a:miter lim="800000"/>
              <a:headEnd type="oval" w="sm" len="sm"/>
              <a:tailEnd type="oval" w="sm" len="sm"/>
            </a:ln>
            <a:effectLst/>
          </p:spPr>
        </p:cxnSp>
        <p:cxnSp>
          <p:nvCxnSpPr>
            <p:cNvPr id="71" name="Gerade Verbindung 107">
              <a:extLst>
                <a:ext uri="{FF2B5EF4-FFF2-40B4-BE49-F238E27FC236}">
                  <a16:creationId xmlns:a16="http://schemas.microsoft.com/office/drawing/2014/main" id="{3AE5CC08-8A92-431E-93A2-30F827DC011F}"/>
                </a:ext>
              </a:extLst>
            </p:cNvPr>
            <p:cNvCxnSpPr/>
            <p:nvPr/>
          </p:nvCxnSpPr>
          <p:spPr>
            <a:xfrm flipV="1">
              <a:off x="10708698" y="2189907"/>
              <a:ext cx="262748" cy="7437"/>
            </a:xfrm>
            <a:prstGeom prst="line">
              <a:avLst/>
            </a:prstGeom>
            <a:grpFill/>
            <a:ln w="12700" cap="flat" cmpd="sng" algn="ctr">
              <a:solidFill>
                <a:schemeClr val="bg1"/>
              </a:solidFill>
              <a:prstDash val="solid"/>
              <a:miter lim="800000"/>
              <a:headEnd type="oval" w="sm" len="sm"/>
              <a:tailEnd type="oval" w="sm" len="sm"/>
            </a:ln>
            <a:effectLst/>
          </p:spPr>
        </p:cxnSp>
        <p:cxnSp>
          <p:nvCxnSpPr>
            <p:cNvPr id="72" name="Gerade Verbindung 110">
              <a:extLst>
                <a:ext uri="{FF2B5EF4-FFF2-40B4-BE49-F238E27FC236}">
                  <a16:creationId xmlns:a16="http://schemas.microsoft.com/office/drawing/2014/main" id="{36B3F26F-2491-45B3-99CF-84BD6065C9C4}"/>
                </a:ext>
              </a:extLst>
            </p:cNvPr>
            <p:cNvCxnSpPr/>
            <p:nvPr/>
          </p:nvCxnSpPr>
          <p:spPr>
            <a:xfrm>
              <a:off x="10686983" y="2442764"/>
              <a:ext cx="92962" cy="137584"/>
            </a:xfrm>
            <a:prstGeom prst="line">
              <a:avLst/>
            </a:prstGeom>
            <a:grpFill/>
            <a:ln w="12700" cap="flat" cmpd="sng" algn="ctr">
              <a:solidFill>
                <a:schemeClr val="bg1"/>
              </a:solidFill>
              <a:prstDash val="solid"/>
              <a:miter lim="800000"/>
              <a:headEnd type="oval" w="med" len="med"/>
              <a:tailEnd type="oval" w="sm" len="sm"/>
            </a:ln>
            <a:effectLst/>
          </p:spPr>
        </p:cxnSp>
        <p:cxnSp>
          <p:nvCxnSpPr>
            <p:cNvPr id="73" name="Gerade Verbindung 122">
              <a:extLst>
                <a:ext uri="{FF2B5EF4-FFF2-40B4-BE49-F238E27FC236}">
                  <a16:creationId xmlns:a16="http://schemas.microsoft.com/office/drawing/2014/main" id="{3E5F455F-7164-420D-87EE-E432162767EA}"/>
                </a:ext>
              </a:extLst>
            </p:cNvPr>
            <p:cNvCxnSpPr/>
            <p:nvPr/>
          </p:nvCxnSpPr>
          <p:spPr>
            <a:xfrm flipV="1">
              <a:off x="10688842" y="2199203"/>
              <a:ext cx="24171" cy="245420"/>
            </a:xfrm>
            <a:prstGeom prst="line">
              <a:avLst/>
            </a:prstGeom>
            <a:grpFill/>
            <a:ln w="12700" cap="flat" cmpd="sng" algn="ctr">
              <a:solidFill>
                <a:schemeClr val="bg1"/>
              </a:solidFill>
              <a:prstDash val="solid"/>
              <a:miter lim="800000"/>
              <a:headEnd type="oval" w="sm" len="sm"/>
              <a:tailEnd type="oval" w="med" len="med"/>
            </a:ln>
            <a:effectLst/>
          </p:spPr>
        </p:cxnSp>
        <p:cxnSp>
          <p:nvCxnSpPr>
            <p:cNvPr id="74" name="Gerade Verbindung 125">
              <a:extLst>
                <a:ext uri="{FF2B5EF4-FFF2-40B4-BE49-F238E27FC236}">
                  <a16:creationId xmlns:a16="http://schemas.microsoft.com/office/drawing/2014/main" id="{1AB72A39-FFE9-45B3-A19A-CA11776B86B3}"/>
                </a:ext>
              </a:extLst>
            </p:cNvPr>
            <p:cNvCxnSpPr/>
            <p:nvPr/>
          </p:nvCxnSpPr>
          <p:spPr>
            <a:xfrm flipH="1">
              <a:off x="10614472" y="2197344"/>
              <a:ext cx="98540" cy="104118"/>
            </a:xfrm>
            <a:prstGeom prst="line">
              <a:avLst/>
            </a:prstGeom>
            <a:grpFill/>
            <a:ln w="12700" cap="flat" cmpd="sng" algn="ctr">
              <a:solidFill>
                <a:schemeClr val="bg1"/>
              </a:solidFill>
              <a:prstDash val="solid"/>
              <a:miter lim="800000"/>
              <a:headEnd type="oval" w="sm" len="sm"/>
              <a:tailEnd type="oval" w="sm" len="sm"/>
            </a:ln>
            <a:effectLst/>
          </p:spPr>
        </p:cxnSp>
      </p:grpSp>
      <p:grpSp>
        <p:nvGrpSpPr>
          <p:cNvPr id="75" name="Gruppieren 74">
            <a:extLst>
              <a:ext uri="{FF2B5EF4-FFF2-40B4-BE49-F238E27FC236}">
                <a16:creationId xmlns:a16="http://schemas.microsoft.com/office/drawing/2014/main" id="{7E1C91EC-B925-4FEA-A5C6-A52BE99625EC}"/>
              </a:ext>
            </a:extLst>
          </p:cNvPr>
          <p:cNvGrpSpPr/>
          <p:nvPr/>
        </p:nvGrpSpPr>
        <p:grpSpPr>
          <a:xfrm>
            <a:off x="4094695" y="3277450"/>
            <a:ext cx="496027" cy="316217"/>
            <a:chOff x="8214124" y="965200"/>
            <a:chExt cx="939263" cy="598780"/>
          </a:xfrm>
        </p:grpSpPr>
        <p:grpSp>
          <p:nvGrpSpPr>
            <p:cNvPr id="76" name="Gruppieren 75">
              <a:extLst>
                <a:ext uri="{FF2B5EF4-FFF2-40B4-BE49-F238E27FC236}">
                  <a16:creationId xmlns:a16="http://schemas.microsoft.com/office/drawing/2014/main" id="{1E775313-F963-43C3-8CCF-91A1AA09626D}"/>
                </a:ext>
              </a:extLst>
            </p:cNvPr>
            <p:cNvGrpSpPr/>
            <p:nvPr/>
          </p:nvGrpSpPr>
          <p:grpSpPr>
            <a:xfrm>
              <a:off x="8214124" y="965200"/>
              <a:ext cx="939263" cy="598780"/>
              <a:chOff x="2763767" y="2197815"/>
              <a:chExt cx="962345" cy="613497"/>
            </a:xfrm>
          </p:grpSpPr>
          <p:sp>
            <p:nvSpPr>
              <p:cNvPr id="78" name="Oval 3">
                <a:extLst>
                  <a:ext uri="{FF2B5EF4-FFF2-40B4-BE49-F238E27FC236}">
                    <a16:creationId xmlns:a16="http://schemas.microsoft.com/office/drawing/2014/main" id="{D59FC056-20A0-4A2C-914E-E836B03DC720}"/>
                  </a:ext>
                </a:extLst>
              </p:cNvPr>
              <p:cNvSpPr>
                <a:spLocks noChangeArrowheads="1"/>
              </p:cNvSpPr>
              <p:nvPr/>
            </p:nvSpPr>
            <p:spPr bwMode="auto">
              <a:xfrm>
                <a:off x="3132062" y="2207283"/>
                <a:ext cx="594043" cy="604017"/>
              </a:xfrm>
              <a:prstGeom prst="ellipse">
                <a:avLst/>
              </a:prstGeom>
              <a:solidFill>
                <a:srgbClr val="0091DA"/>
              </a:solidFill>
              <a:ln w="57150">
                <a:solidFill>
                  <a:sysClr val="window" lastClr="FFFFFF"/>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54" b="0" i="0" u="none" strike="noStrike" kern="0" cap="none" spc="0" normalizeH="0" baseline="0" noProof="0" dirty="0">
                  <a:ln>
                    <a:noFill/>
                  </a:ln>
                  <a:solidFill>
                    <a:srgbClr val="FF0000"/>
                  </a:solidFill>
                  <a:effectLst/>
                  <a:uLnTx/>
                  <a:uFillTx/>
                  <a:latin typeface="Arial"/>
                </a:endParaRPr>
              </a:p>
            </p:txBody>
          </p:sp>
          <p:sp>
            <p:nvSpPr>
              <p:cNvPr id="79" name="Line 8">
                <a:extLst>
                  <a:ext uri="{FF2B5EF4-FFF2-40B4-BE49-F238E27FC236}">
                    <a16:creationId xmlns:a16="http://schemas.microsoft.com/office/drawing/2014/main" id="{01B2E350-8116-454F-8579-B03031A209B7}"/>
                  </a:ext>
                </a:extLst>
              </p:cNvPr>
              <p:cNvSpPr>
                <a:spLocks noChangeShapeType="1"/>
              </p:cNvSpPr>
              <p:nvPr/>
            </p:nvSpPr>
            <p:spPr bwMode="auto">
              <a:xfrm>
                <a:off x="3059254" y="2700574"/>
                <a:ext cx="132522" cy="564"/>
              </a:xfrm>
              <a:prstGeom prst="line">
                <a:avLst/>
              </a:prstGeom>
              <a:noFill/>
              <a:ln w="25400">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54" b="0" i="0" u="none" strike="noStrike" kern="0" cap="none" spc="0" normalizeH="0" baseline="0" noProof="0" dirty="0">
                  <a:ln>
                    <a:noFill/>
                  </a:ln>
                  <a:solidFill>
                    <a:srgbClr val="000000"/>
                  </a:solidFill>
                  <a:effectLst/>
                  <a:uLnTx/>
                  <a:uFillTx/>
                  <a:latin typeface="Arial"/>
                </a:endParaRPr>
              </a:p>
            </p:txBody>
          </p:sp>
          <p:sp>
            <p:nvSpPr>
              <p:cNvPr id="80" name="Line 58">
                <a:extLst>
                  <a:ext uri="{FF2B5EF4-FFF2-40B4-BE49-F238E27FC236}">
                    <a16:creationId xmlns:a16="http://schemas.microsoft.com/office/drawing/2014/main" id="{895717C1-C02B-493C-8A6D-ADC5B3D72316}"/>
                  </a:ext>
                </a:extLst>
              </p:cNvPr>
              <p:cNvSpPr>
                <a:spLocks noChangeShapeType="1"/>
              </p:cNvSpPr>
              <p:nvPr/>
            </p:nvSpPr>
            <p:spPr bwMode="auto">
              <a:xfrm flipV="1">
                <a:off x="3011495" y="2197815"/>
                <a:ext cx="440336" cy="0"/>
              </a:xfrm>
              <a:prstGeom prst="line">
                <a:avLst/>
              </a:prstGeom>
              <a:noFill/>
              <a:ln w="25400">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54" b="0" i="0" u="none" strike="noStrike" kern="0" cap="none" spc="0" normalizeH="0" baseline="0" noProof="0" dirty="0">
                  <a:ln>
                    <a:noFill/>
                  </a:ln>
                  <a:solidFill>
                    <a:srgbClr val="000000"/>
                  </a:solidFill>
                  <a:effectLst/>
                  <a:uLnTx/>
                  <a:uFillTx/>
                  <a:latin typeface="Arial"/>
                </a:endParaRPr>
              </a:p>
            </p:txBody>
          </p:sp>
          <p:sp>
            <p:nvSpPr>
              <p:cNvPr id="81" name="Line 77">
                <a:extLst>
                  <a:ext uri="{FF2B5EF4-FFF2-40B4-BE49-F238E27FC236}">
                    <a16:creationId xmlns:a16="http://schemas.microsoft.com/office/drawing/2014/main" id="{2FD87D8D-2A65-446C-A129-173156326546}"/>
                  </a:ext>
                </a:extLst>
              </p:cNvPr>
              <p:cNvSpPr>
                <a:spLocks noChangeShapeType="1"/>
              </p:cNvSpPr>
              <p:nvPr/>
            </p:nvSpPr>
            <p:spPr bwMode="auto">
              <a:xfrm flipH="1">
                <a:off x="2955929" y="2261613"/>
                <a:ext cx="35688" cy="64080"/>
              </a:xfrm>
              <a:prstGeom prst="line">
                <a:avLst/>
              </a:prstGeom>
              <a:noFill/>
              <a:ln w="25400">
                <a:noFill/>
                <a:round/>
                <a:headEnd/>
                <a:tailEnd/>
              </a:ln>
            </p:spPr>
            <p:txBody>
              <a:bodyPr wrap="none" lIns="83409" tIns="43373" rIns="83409" bIns="4337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54" b="0" i="0" u="none" strike="noStrike" kern="0" cap="none" spc="0" normalizeH="0" baseline="0" noProof="0" dirty="0">
                  <a:ln>
                    <a:noFill/>
                  </a:ln>
                  <a:solidFill>
                    <a:srgbClr val="000000"/>
                  </a:solidFill>
                  <a:effectLst/>
                  <a:uLnTx/>
                  <a:uFillTx/>
                  <a:latin typeface="Arial"/>
                </a:endParaRPr>
              </a:p>
            </p:txBody>
          </p:sp>
          <p:sp>
            <p:nvSpPr>
              <p:cNvPr id="82" name="Line 79">
                <a:extLst>
                  <a:ext uri="{FF2B5EF4-FFF2-40B4-BE49-F238E27FC236}">
                    <a16:creationId xmlns:a16="http://schemas.microsoft.com/office/drawing/2014/main" id="{D197E35C-0BE3-445E-BEA5-6E281EA2F081}"/>
                  </a:ext>
                </a:extLst>
              </p:cNvPr>
              <p:cNvSpPr>
                <a:spLocks noChangeShapeType="1"/>
              </p:cNvSpPr>
              <p:nvPr/>
            </p:nvSpPr>
            <p:spPr bwMode="auto">
              <a:xfrm flipH="1">
                <a:off x="3023304" y="2703399"/>
                <a:ext cx="35688" cy="64080"/>
              </a:xfrm>
              <a:prstGeom prst="line">
                <a:avLst/>
              </a:prstGeom>
              <a:noFill/>
              <a:ln w="25400">
                <a:noFill/>
                <a:round/>
                <a:headEnd/>
                <a:tailEnd/>
              </a:ln>
            </p:spPr>
            <p:txBody>
              <a:bodyPr wrap="none" lIns="83409" tIns="43373" rIns="83409" bIns="4337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54" b="0" i="0" u="none" strike="noStrike" kern="0" cap="none" spc="0" normalizeH="0" baseline="0" noProof="0" dirty="0">
                  <a:ln>
                    <a:noFill/>
                  </a:ln>
                  <a:solidFill>
                    <a:srgbClr val="000000"/>
                  </a:solidFill>
                  <a:effectLst/>
                  <a:uLnTx/>
                  <a:uFillTx/>
                  <a:latin typeface="Arial"/>
                </a:endParaRPr>
              </a:p>
            </p:txBody>
          </p:sp>
          <p:sp>
            <p:nvSpPr>
              <p:cNvPr id="83" name="Line 80">
                <a:extLst>
                  <a:ext uri="{FF2B5EF4-FFF2-40B4-BE49-F238E27FC236}">
                    <a16:creationId xmlns:a16="http://schemas.microsoft.com/office/drawing/2014/main" id="{9FFC13B8-B0FB-4F4B-9360-F9496883F207}"/>
                  </a:ext>
                </a:extLst>
              </p:cNvPr>
              <p:cNvSpPr>
                <a:spLocks noChangeShapeType="1"/>
              </p:cNvSpPr>
              <p:nvPr/>
            </p:nvSpPr>
            <p:spPr bwMode="auto">
              <a:xfrm>
                <a:off x="3005459" y="2325693"/>
                <a:ext cx="190516" cy="0"/>
              </a:xfrm>
              <a:prstGeom prst="line">
                <a:avLst/>
              </a:prstGeom>
              <a:noFill/>
              <a:ln w="25400">
                <a:noFill/>
                <a:round/>
                <a:headEnd/>
                <a:tailEnd/>
              </a:ln>
            </p:spPr>
            <p:txBody>
              <a:bodyPr wrap="none" lIns="83409" tIns="43373" rIns="83409" bIns="4337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54" b="0" i="0" u="none" strike="noStrike" kern="0" cap="none" spc="0" normalizeH="0" baseline="0" noProof="0" dirty="0">
                  <a:ln>
                    <a:noFill/>
                  </a:ln>
                  <a:solidFill>
                    <a:srgbClr val="000000"/>
                  </a:solidFill>
                  <a:effectLst/>
                  <a:uLnTx/>
                  <a:uFillTx/>
                  <a:latin typeface="Arial"/>
                </a:endParaRPr>
              </a:p>
            </p:txBody>
          </p:sp>
          <p:sp>
            <p:nvSpPr>
              <p:cNvPr id="84" name="Rectangle 10">
                <a:extLst>
                  <a:ext uri="{FF2B5EF4-FFF2-40B4-BE49-F238E27FC236}">
                    <a16:creationId xmlns:a16="http://schemas.microsoft.com/office/drawing/2014/main" id="{A6C14817-A2F7-4D6A-B803-355693637FB7}"/>
                  </a:ext>
                </a:extLst>
              </p:cNvPr>
              <p:cNvSpPr>
                <a:spLocks noChangeArrowheads="1"/>
              </p:cNvSpPr>
              <p:nvPr/>
            </p:nvSpPr>
            <p:spPr bwMode="auto">
              <a:xfrm rot="5400000">
                <a:off x="3009302" y="2175338"/>
                <a:ext cx="550391" cy="676768"/>
              </a:xfrm>
              <a:prstGeom prst="rect">
                <a:avLst/>
              </a:prstGeom>
              <a:noFill/>
              <a:ln w="12700">
                <a:noFill/>
                <a:miter lim="800000"/>
                <a:headEnd/>
                <a:tailEnd/>
              </a:ln>
              <a:effectLst/>
            </p:spPr>
            <p:txBody>
              <a:bodyPr spcFirstLastPara="1" anchor="ctr">
                <a:prstTxWarp prst="textArchUp">
                  <a:avLst>
                    <a:gd name="adj" fmla="val 9136381"/>
                  </a:avLst>
                </a:prstTxWarp>
              </a:bodyPr>
              <a:lstStyle/>
              <a:p>
                <a:pPr marL="0" marR="0" lvl="0" indent="0" algn="ctr" defTabSz="914400" eaLnBrk="1" fontAlgn="auto" latinLnBrk="0" hangingPunct="1">
                  <a:lnSpc>
                    <a:spcPts val="2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KPMG Light" panose="020B0403030202040204" pitchFamily="34" charset="0"/>
                  <a:cs typeface="Arial" charset="0"/>
                </a:endParaRPr>
              </a:p>
            </p:txBody>
          </p:sp>
          <p:sp>
            <p:nvSpPr>
              <p:cNvPr id="85" name="Oval 14">
                <a:extLst>
                  <a:ext uri="{FF2B5EF4-FFF2-40B4-BE49-F238E27FC236}">
                    <a16:creationId xmlns:a16="http://schemas.microsoft.com/office/drawing/2014/main" id="{E8C3197F-90E6-410C-8D48-59C944DD55E7}"/>
                  </a:ext>
                </a:extLst>
              </p:cNvPr>
              <p:cNvSpPr>
                <a:spLocks noChangeArrowheads="1"/>
              </p:cNvSpPr>
              <p:nvPr/>
            </p:nvSpPr>
            <p:spPr bwMode="auto">
              <a:xfrm>
                <a:off x="3312014" y="2391796"/>
                <a:ext cx="241919" cy="235828"/>
              </a:xfrm>
              <a:prstGeom prst="ellipse">
                <a:avLst/>
              </a:prstGeom>
              <a:solidFill>
                <a:srgbClr val="002060"/>
              </a:solidFill>
              <a:ln w="57150">
                <a:solidFill>
                  <a:sysClr val="window" lastClr="FFFFFF"/>
                </a:solidFill>
                <a:round/>
                <a:headEnd/>
                <a:tailEnd/>
              </a:ln>
              <a:effectLst/>
            </p:spPr>
            <p:txBody>
              <a:bodyPr spcFirstLastPara="1" wrap="none"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54" b="0" i="0" u="none" strike="noStrike" kern="0" cap="none" spc="0" normalizeH="0" baseline="0" noProof="0" dirty="0">
                  <a:ln>
                    <a:noFill/>
                  </a:ln>
                  <a:solidFill>
                    <a:srgbClr val="FFFFFF"/>
                  </a:solidFill>
                  <a:effectLst/>
                  <a:uLnTx/>
                  <a:uFillTx/>
                  <a:latin typeface="Swis721 BT" pitchFamily="34" charset="0"/>
                  <a:cs typeface="Arial" charset="0"/>
                </a:endParaRPr>
              </a:p>
            </p:txBody>
          </p:sp>
          <p:sp>
            <p:nvSpPr>
              <p:cNvPr id="86" name="AutoShape 6">
                <a:extLst>
                  <a:ext uri="{FF2B5EF4-FFF2-40B4-BE49-F238E27FC236}">
                    <a16:creationId xmlns:a16="http://schemas.microsoft.com/office/drawing/2014/main" id="{A48F4261-CC55-4C93-A01B-52AA35F8F28F}"/>
                  </a:ext>
                </a:extLst>
              </p:cNvPr>
              <p:cNvSpPr>
                <a:spLocks noChangeArrowheads="1"/>
              </p:cNvSpPr>
              <p:nvPr/>
            </p:nvSpPr>
            <p:spPr bwMode="auto">
              <a:xfrm flipH="1">
                <a:off x="2950216" y="2644146"/>
                <a:ext cx="481087" cy="157665"/>
              </a:xfrm>
              <a:prstGeom prst="chevron">
                <a:avLst>
                  <a:gd name="adj" fmla="val 29576"/>
                </a:avLst>
              </a:prstGeom>
              <a:solidFill>
                <a:srgbClr val="0091DA"/>
              </a:solidFill>
              <a:ln w="38100">
                <a:solidFill>
                  <a:sysClr val="window" lastClr="FFFFFF"/>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54" b="0" i="0" u="none" strike="noStrike" kern="0" cap="none" spc="0" normalizeH="0" baseline="0" noProof="0" dirty="0">
                  <a:ln>
                    <a:noFill/>
                  </a:ln>
                  <a:solidFill>
                    <a:srgbClr val="000000"/>
                  </a:solidFill>
                  <a:effectLst/>
                  <a:uLnTx/>
                  <a:uFillTx/>
                  <a:latin typeface="Swis721 BT" pitchFamily="34" charset="0"/>
                  <a:cs typeface="Arial" charset="0"/>
                </a:endParaRPr>
              </a:p>
            </p:txBody>
          </p:sp>
          <p:sp>
            <p:nvSpPr>
              <p:cNvPr id="87" name="Eingekerbter Richtungspfeil 164">
                <a:extLst>
                  <a:ext uri="{FF2B5EF4-FFF2-40B4-BE49-F238E27FC236}">
                    <a16:creationId xmlns:a16="http://schemas.microsoft.com/office/drawing/2014/main" id="{67389E3A-B3E5-43AB-B79A-6EDD83F944B8}"/>
                  </a:ext>
                </a:extLst>
              </p:cNvPr>
              <p:cNvSpPr/>
              <p:nvPr/>
            </p:nvSpPr>
            <p:spPr>
              <a:xfrm>
                <a:off x="2986312" y="2222751"/>
                <a:ext cx="465805" cy="160532"/>
              </a:xfrm>
              <a:prstGeom prst="chevron">
                <a:avLst>
                  <a:gd name="adj" fmla="val 21634"/>
                </a:avLst>
              </a:prstGeom>
              <a:solidFill>
                <a:srgbClr val="0091DA"/>
              </a:solidFill>
              <a:ln w="38100" cap="rnd" cmpd="sng">
                <a:solidFill>
                  <a:sysClr val="window" lastClr="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54" b="0" i="0" u="none" strike="noStrike" kern="0" cap="none" spc="0" normalizeH="0" baseline="0" noProof="0" dirty="0">
                  <a:ln>
                    <a:noFill/>
                  </a:ln>
                  <a:solidFill>
                    <a:srgbClr val="000000"/>
                  </a:solidFill>
                  <a:effectLst/>
                  <a:uLnTx/>
                  <a:uFillTx/>
                  <a:latin typeface="Arial"/>
                </a:endParaRPr>
              </a:p>
            </p:txBody>
          </p:sp>
          <p:sp>
            <p:nvSpPr>
              <p:cNvPr id="88" name="Eingekerbter Richtungspfeil 165">
                <a:extLst>
                  <a:ext uri="{FF2B5EF4-FFF2-40B4-BE49-F238E27FC236}">
                    <a16:creationId xmlns:a16="http://schemas.microsoft.com/office/drawing/2014/main" id="{433B0F02-EE6E-4E50-B316-5F9034B36E98}"/>
                  </a:ext>
                </a:extLst>
              </p:cNvPr>
              <p:cNvSpPr/>
              <p:nvPr/>
            </p:nvSpPr>
            <p:spPr>
              <a:xfrm>
                <a:off x="2763767" y="2254286"/>
                <a:ext cx="247534" cy="97464"/>
              </a:xfrm>
              <a:prstGeom prst="chevron">
                <a:avLst>
                  <a:gd name="adj" fmla="val 21634"/>
                </a:avLst>
              </a:prstGeom>
              <a:noFill/>
              <a:ln w="6350" cap="rnd" cmpd="sng">
                <a:solidFill>
                  <a:srgbClr val="0091DA"/>
                </a:solidFill>
                <a:prstDash val="sysDash"/>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srgbClr val="000000"/>
                  </a:solidFill>
                  <a:effectLst/>
                  <a:uLnTx/>
                  <a:uFillTx/>
                  <a:latin typeface="Arial"/>
                </a:endParaRPr>
              </a:p>
            </p:txBody>
          </p:sp>
        </p:grpSp>
        <p:sp>
          <p:nvSpPr>
            <p:cNvPr id="77" name="Oval 14">
              <a:extLst>
                <a:ext uri="{FF2B5EF4-FFF2-40B4-BE49-F238E27FC236}">
                  <a16:creationId xmlns:a16="http://schemas.microsoft.com/office/drawing/2014/main" id="{19F28E06-630D-403D-ABDA-21B3DCD2312F}"/>
                </a:ext>
              </a:extLst>
            </p:cNvPr>
            <p:cNvSpPr>
              <a:spLocks noChangeArrowheads="1"/>
            </p:cNvSpPr>
            <p:nvPr/>
          </p:nvSpPr>
          <p:spPr bwMode="auto">
            <a:xfrm>
              <a:off x="8747653" y="1154528"/>
              <a:ext cx="236117" cy="230171"/>
            </a:xfrm>
            <a:prstGeom prst="ellipse">
              <a:avLst/>
            </a:prstGeom>
            <a:solidFill>
              <a:srgbClr val="002060"/>
            </a:solidFill>
            <a:ln w="57150">
              <a:solidFill>
                <a:sysClr val="window" lastClr="FFFFFF"/>
              </a:solidFill>
              <a:round/>
              <a:headEnd/>
              <a:tailEnd/>
            </a:ln>
            <a:effectLst/>
          </p:spPr>
          <p:txBody>
            <a:bodyPr spcFirstLastPara="1" wrap="none"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54" b="0" i="0" u="none" strike="noStrike" kern="0" cap="none" spc="0" normalizeH="0" baseline="0" noProof="0" dirty="0">
                <a:ln>
                  <a:noFill/>
                </a:ln>
                <a:solidFill>
                  <a:srgbClr val="FFFFFF"/>
                </a:solidFill>
                <a:effectLst/>
                <a:uLnTx/>
                <a:uFillTx/>
                <a:latin typeface="Swis721 BT" pitchFamily="34" charset="0"/>
                <a:cs typeface="Arial" charset="0"/>
              </a:endParaRPr>
            </a:p>
          </p:txBody>
        </p:sp>
      </p:grpSp>
      <p:grpSp>
        <p:nvGrpSpPr>
          <p:cNvPr id="93" name="Gruppieren 92">
            <a:extLst>
              <a:ext uri="{FF2B5EF4-FFF2-40B4-BE49-F238E27FC236}">
                <a16:creationId xmlns:a16="http://schemas.microsoft.com/office/drawing/2014/main" id="{2CCBB7BC-CC2A-499E-90AF-116D260398EC}"/>
              </a:ext>
            </a:extLst>
          </p:cNvPr>
          <p:cNvGrpSpPr/>
          <p:nvPr/>
        </p:nvGrpSpPr>
        <p:grpSpPr>
          <a:xfrm>
            <a:off x="330159" y="1760850"/>
            <a:ext cx="8596653" cy="2059495"/>
            <a:chOff x="683116" y="1419153"/>
            <a:chExt cx="8596653" cy="2059495"/>
          </a:xfrm>
        </p:grpSpPr>
        <p:sp>
          <p:nvSpPr>
            <p:cNvPr id="90" name="Textfeld 89">
              <a:extLst>
                <a:ext uri="{FF2B5EF4-FFF2-40B4-BE49-F238E27FC236}">
                  <a16:creationId xmlns:a16="http://schemas.microsoft.com/office/drawing/2014/main" id="{4E29EEE9-8B9A-4EC8-AC79-D3C96852927B}"/>
                </a:ext>
              </a:extLst>
            </p:cNvPr>
            <p:cNvSpPr txBox="1"/>
            <p:nvPr/>
          </p:nvSpPr>
          <p:spPr>
            <a:xfrm rot="20690213">
              <a:off x="1392956" y="1419153"/>
              <a:ext cx="7886813" cy="854081"/>
            </a:xfrm>
            <a:prstGeom prst="rect">
              <a:avLst/>
            </a:prstGeom>
            <a:noFill/>
            <a:effectLst>
              <a:outerShdw blurRad="50800" dist="38100" dir="2700000" algn="tl" rotWithShape="0">
                <a:prstClr val="black">
                  <a:alpha val="40000"/>
                </a:prstClr>
              </a:outerShdw>
            </a:effectLst>
          </p:spPr>
          <p:txBody>
            <a:bodyPr wrap="square" lIns="0" tIns="0" rIns="0" bIns="0" rtlCol="0">
              <a:noAutofit/>
            </a:bodyPr>
            <a:lstStyle/>
            <a:p>
              <a:pPr>
                <a:spcBef>
                  <a:spcPts val="0"/>
                </a:spcBef>
                <a:spcAft>
                  <a:spcPts val="0"/>
                </a:spcAft>
              </a:pPr>
              <a:r>
                <a:rPr lang="de-DE" sz="7200" dirty="0">
                  <a:solidFill>
                    <a:srgbClr val="FF0000"/>
                  </a:solidFill>
                  <a:latin typeface="+mn-lt"/>
                  <a:ea typeface="Allianz Sans" pitchFamily="50" charset="0"/>
                </a:rPr>
                <a:t>Qualitätssteigerung</a:t>
              </a:r>
            </a:p>
          </p:txBody>
        </p:sp>
        <p:sp>
          <p:nvSpPr>
            <p:cNvPr id="92" name="Pfeil: nach rechts 91">
              <a:extLst>
                <a:ext uri="{FF2B5EF4-FFF2-40B4-BE49-F238E27FC236}">
                  <a16:creationId xmlns:a16="http://schemas.microsoft.com/office/drawing/2014/main" id="{66D1C8C8-9A0F-4CF6-83EE-C211232FFC5E}"/>
                </a:ext>
              </a:extLst>
            </p:cNvPr>
            <p:cNvSpPr/>
            <p:nvPr/>
          </p:nvSpPr>
          <p:spPr bwMode="auto">
            <a:xfrm rot="20665179">
              <a:off x="683116" y="3050896"/>
              <a:ext cx="805916" cy="427752"/>
            </a:xfrm>
            <a:prstGeom prst="rightArrow">
              <a:avLst/>
            </a:prstGeom>
            <a:solidFill>
              <a:srgbClr val="FF0000"/>
            </a:solidFill>
            <a:ln w="635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300" b="1" i="0" u="none" strike="noStrike" cap="none" normalizeH="0" baseline="0" dirty="0">
                <a:ln>
                  <a:noFill/>
                </a:ln>
                <a:solidFill>
                  <a:srgbClr val="FF0000"/>
                </a:solidFill>
                <a:effectLst/>
                <a:latin typeface="Arial" charset="0"/>
              </a:endParaRPr>
            </a:p>
          </p:txBody>
        </p:sp>
      </p:grpSp>
    </p:spTree>
    <p:extLst>
      <p:ext uri="{BB962C8B-B14F-4D97-AF65-F5344CB8AC3E}">
        <p14:creationId xmlns:p14="http://schemas.microsoft.com/office/powerpoint/2010/main" val="72575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marL="176213" indent="-176213">
              <a:lnSpc>
                <a:spcPct val="120000"/>
              </a:lnSpc>
              <a:spcBef>
                <a:spcPts val="0"/>
              </a:spcBef>
              <a:spcAft>
                <a:spcPts val="0"/>
              </a:spcAft>
              <a:buClr>
                <a:schemeClr val="bg2"/>
              </a:buClr>
            </a:pPr>
            <a:r>
              <a:rPr lang="de-DE" sz="1800" b="1" kern="1200" dirty="0">
                <a:solidFill>
                  <a:schemeClr val="tx1"/>
                </a:solidFill>
                <a:latin typeface="+mn-lt"/>
                <a:ea typeface="+mn-ea"/>
                <a:cs typeface="+mn-cs"/>
              </a:rPr>
              <a:t>Ablauf des Lieferantenmanagement</a:t>
            </a:r>
          </a:p>
        </p:txBody>
      </p:sp>
      <p:sp>
        <p:nvSpPr>
          <p:cNvPr id="8" name="Rechteck 7"/>
          <p:cNvSpPr/>
          <p:nvPr/>
        </p:nvSpPr>
        <p:spPr>
          <a:xfrm>
            <a:off x="6046964" y="714895"/>
            <a:ext cx="2926238" cy="3845645"/>
          </a:xfrm>
          <a:prstGeom prst="rect">
            <a:avLst/>
          </a:prstGeom>
          <a:noFill/>
          <a:ln w="3175" cap="flat" cmpd="sng" algn="ctr">
            <a:solidFill>
              <a:srgbClr val="00338D"/>
            </a:solidFill>
            <a:prstDash val="solid"/>
            <a:miter lim="800000"/>
          </a:ln>
          <a:effectLst/>
        </p:spPr>
        <p:txBody>
          <a:bodyPr lIns="54000" tIns="54000" rIns="54000" bIns="54000" rtlCol="0" anchor="ctr"/>
          <a:lstStyle/>
          <a:p>
            <a:pPr algn="ctr" defTabSz="1019007">
              <a:defRPr/>
            </a:pPr>
            <a:endParaRPr lang="de-DE" sz="1000" kern="0" dirty="0">
              <a:solidFill>
                <a:prstClr val="white"/>
              </a:solidFill>
              <a:latin typeface="Arial"/>
            </a:endParaRPr>
          </a:p>
        </p:txBody>
      </p:sp>
      <p:sp>
        <p:nvSpPr>
          <p:cNvPr id="46" name="Rechteck 45"/>
          <p:cNvSpPr/>
          <p:nvPr/>
        </p:nvSpPr>
        <p:spPr>
          <a:xfrm>
            <a:off x="288204" y="4560540"/>
            <a:ext cx="4262757" cy="246221"/>
          </a:xfrm>
          <a:prstGeom prst="rect">
            <a:avLst/>
          </a:prstGeom>
        </p:spPr>
        <p:txBody>
          <a:bodyPr wrap="square">
            <a:spAutoFit/>
          </a:bodyPr>
          <a:lstStyle/>
          <a:p>
            <a:r>
              <a:rPr lang="de-DE" sz="1000" i="1" dirty="0">
                <a:solidFill>
                  <a:prstClr val="black"/>
                </a:solidFill>
                <a:cs typeface="Arial" panose="020B0604020202020204" pitchFamily="34" charset="0"/>
              </a:rPr>
              <a:t>*Der “Turbo” des Lieferantenmanagements umfasst die Module 1 bis 6. </a:t>
            </a:r>
          </a:p>
        </p:txBody>
      </p:sp>
      <p:sp>
        <p:nvSpPr>
          <p:cNvPr id="51" name="Text Box 3"/>
          <p:cNvSpPr txBox="1">
            <a:spLocks noChangeArrowheads="1"/>
          </p:cNvSpPr>
          <p:nvPr>
            <p:custDataLst>
              <p:tags r:id="rId1"/>
            </p:custDataLst>
          </p:nvPr>
        </p:nvSpPr>
        <p:spPr bwMode="auto">
          <a:xfrm>
            <a:off x="6095461" y="824696"/>
            <a:ext cx="2877741" cy="372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2000" tIns="72000" rIns="72000" bIns="72000"/>
          <a:lstStyle>
            <a:lvl1pPr defTabSz="823913" eaLnBrk="0" hangingPunct="0">
              <a:tabLst>
                <a:tab pos="285750" algn="l"/>
              </a:tabLst>
              <a:defRPr>
                <a:solidFill>
                  <a:schemeClr val="tx1"/>
                </a:solidFill>
                <a:latin typeface="Arial" charset="0"/>
              </a:defRPr>
            </a:lvl1pPr>
            <a:lvl2pPr marL="285750" defTabSz="823913" eaLnBrk="0" hangingPunct="0">
              <a:tabLst>
                <a:tab pos="285750" algn="l"/>
              </a:tabLst>
              <a:defRPr>
                <a:solidFill>
                  <a:schemeClr val="tx1"/>
                </a:solidFill>
                <a:latin typeface="Arial" charset="0"/>
              </a:defRPr>
            </a:lvl2pPr>
            <a:lvl3pPr marL="1143000" indent="-228600" defTabSz="823913" eaLnBrk="0" hangingPunct="0">
              <a:tabLst>
                <a:tab pos="285750" algn="l"/>
              </a:tabLst>
              <a:defRPr>
                <a:solidFill>
                  <a:schemeClr val="tx1"/>
                </a:solidFill>
                <a:latin typeface="Arial" charset="0"/>
              </a:defRPr>
            </a:lvl3pPr>
            <a:lvl4pPr marL="1600200" indent="-228600" defTabSz="823913" eaLnBrk="0" hangingPunct="0">
              <a:tabLst>
                <a:tab pos="285750" algn="l"/>
              </a:tabLst>
              <a:defRPr>
                <a:solidFill>
                  <a:schemeClr val="tx1"/>
                </a:solidFill>
                <a:latin typeface="Arial" charset="0"/>
              </a:defRPr>
            </a:lvl4pPr>
            <a:lvl5pPr marL="2057400" indent="-228600" defTabSz="823913" eaLnBrk="0" hangingPunct="0">
              <a:tabLst>
                <a:tab pos="285750" algn="l"/>
              </a:tabLst>
              <a:defRPr>
                <a:solidFill>
                  <a:schemeClr val="tx1"/>
                </a:solidFill>
                <a:latin typeface="Arial" charset="0"/>
              </a:defRPr>
            </a:lvl5pPr>
            <a:lvl6pPr marL="2514600" indent="-228600" defTabSz="823913" eaLnBrk="0" fontAlgn="base" hangingPunct="0">
              <a:spcBef>
                <a:spcPct val="0"/>
              </a:spcBef>
              <a:spcAft>
                <a:spcPct val="0"/>
              </a:spcAft>
              <a:tabLst>
                <a:tab pos="285750" algn="l"/>
              </a:tabLst>
              <a:defRPr>
                <a:solidFill>
                  <a:schemeClr val="tx1"/>
                </a:solidFill>
                <a:latin typeface="Arial" charset="0"/>
              </a:defRPr>
            </a:lvl6pPr>
            <a:lvl7pPr marL="2971800" indent="-228600" defTabSz="823913" eaLnBrk="0" fontAlgn="base" hangingPunct="0">
              <a:spcBef>
                <a:spcPct val="0"/>
              </a:spcBef>
              <a:spcAft>
                <a:spcPct val="0"/>
              </a:spcAft>
              <a:tabLst>
                <a:tab pos="285750" algn="l"/>
              </a:tabLst>
              <a:defRPr>
                <a:solidFill>
                  <a:schemeClr val="tx1"/>
                </a:solidFill>
                <a:latin typeface="Arial" charset="0"/>
              </a:defRPr>
            </a:lvl7pPr>
            <a:lvl8pPr marL="3429000" indent="-228600" defTabSz="823913" eaLnBrk="0" fontAlgn="base" hangingPunct="0">
              <a:spcBef>
                <a:spcPct val="0"/>
              </a:spcBef>
              <a:spcAft>
                <a:spcPct val="0"/>
              </a:spcAft>
              <a:tabLst>
                <a:tab pos="285750" algn="l"/>
              </a:tabLst>
              <a:defRPr>
                <a:solidFill>
                  <a:schemeClr val="tx1"/>
                </a:solidFill>
                <a:latin typeface="Arial" charset="0"/>
              </a:defRPr>
            </a:lvl8pPr>
            <a:lvl9pPr marL="3886200" indent="-228600" defTabSz="823913" eaLnBrk="0" fontAlgn="base" hangingPunct="0">
              <a:spcBef>
                <a:spcPct val="0"/>
              </a:spcBef>
              <a:spcAft>
                <a:spcPct val="0"/>
              </a:spcAft>
              <a:tabLst>
                <a:tab pos="285750" algn="l"/>
              </a:tabLst>
              <a:defRPr>
                <a:solidFill>
                  <a:schemeClr val="tx1"/>
                </a:solidFill>
                <a:latin typeface="Arial" charset="0"/>
              </a:defRPr>
            </a:lvl9pPr>
          </a:lstStyle>
          <a:p>
            <a:pPr marL="228600" lvl="2" defTabSz="1019007" eaLnBrk="1" hangingPunct="1">
              <a:spcAft>
                <a:spcPts val="600"/>
              </a:spcAft>
              <a:buClr>
                <a:srgbClr val="000000"/>
              </a:buClr>
              <a:buFont typeface="+mj-lt"/>
              <a:buAutoNum type="arabicPeriod"/>
            </a:pPr>
            <a:r>
              <a:rPr lang="de-DE" sz="1200" b="1" spc="30" dirty="0">
                <a:solidFill>
                  <a:schemeClr val="bg1">
                    <a:lumMod val="50000"/>
                  </a:schemeClr>
                </a:solidFill>
                <a:latin typeface="Arial" panose="020B0604020202020204" pitchFamily="34" charset="0"/>
                <a:cs typeface="Arial" panose="020B0604020202020204" pitchFamily="34" charset="0"/>
              </a:rPr>
              <a:t>Präqualifizierung von Lieferanten </a:t>
            </a:r>
            <a:r>
              <a:rPr lang="de-DE" sz="1200" dirty="0">
                <a:solidFill>
                  <a:schemeClr val="bg1">
                    <a:lumMod val="50000"/>
                  </a:schemeClr>
                </a:solidFill>
              </a:rPr>
              <a:t>&amp; Bieterauswahl für Qualifizierungssysteme und Warengruppen</a:t>
            </a:r>
            <a:endParaRPr lang="de-DE" sz="1200" spc="30" dirty="0">
              <a:solidFill>
                <a:schemeClr val="bg1">
                  <a:lumMod val="50000"/>
                </a:schemeClr>
              </a:solidFill>
              <a:latin typeface="Arial" panose="020B0604020202020204" pitchFamily="34" charset="0"/>
              <a:cs typeface="Arial" panose="020B0604020202020204" pitchFamily="34" charset="0"/>
            </a:endParaRPr>
          </a:p>
          <a:p>
            <a:pPr marL="228600" lvl="2" defTabSz="1019007" eaLnBrk="1" hangingPunct="1">
              <a:spcAft>
                <a:spcPts val="600"/>
              </a:spcAft>
              <a:buClr>
                <a:srgbClr val="000000"/>
              </a:buClr>
              <a:buFont typeface="+mj-lt"/>
              <a:buAutoNum type="arabicPeriod"/>
            </a:pPr>
            <a:r>
              <a:rPr lang="de-DE" sz="1200" b="1" spc="30" dirty="0">
                <a:solidFill>
                  <a:schemeClr val="bg1">
                    <a:lumMod val="50000"/>
                  </a:schemeClr>
                </a:solidFill>
                <a:latin typeface="Arial" panose="020B0604020202020204" pitchFamily="34" charset="0"/>
                <a:cs typeface="Arial" panose="020B0604020202020204" pitchFamily="34" charset="0"/>
              </a:rPr>
              <a:t>Ausschreibung</a:t>
            </a:r>
            <a:endParaRPr lang="de-DE" sz="800" b="1" spc="30" dirty="0">
              <a:solidFill>
                <a:schemeClr val="bg1">
                  <a:lumMod val="50000"/>
                </a:schemeClr>
              </a:solidFill>
              <a:latin typeface="Arial"/>
              <a:cs typeface="Arial"/>
            </a:endParaRPr>
          </a:p>
          <a:p>
            <a:pPr marL="0" lvl="2" indent="0" defTabSz="1019007" eaLnBrk="1" hangingPunct="1">
              <a:lnSpc>
                <a:spcPts val="1440"/>
              </a:lnSpc>
              <a:spcAft>
                <a:spcPts val="600"/>
              </a:spcAft>
              <a:buClr>
                <a:srgbClr val="000000"/>
              </a:buClr>
            </a:pPr>
            <a:endParaRPr lang="de-DE" sz="1200" spc="30" dirty="0">
              <a:solidFill>
                <a:srgbClr val="002C57"/>
              </a:solidFill>
              <a:latin typeface="Arial"/>
              <a:cs typeface="Arial"/>
            </a:endParaRPr>
          </a:p>
          <a:p>
            <a:pPr marL="228600" lvl="2" defTabSz="1019007" eaLnBrk="1" hangingPunct="1">
              <a:lnSpc>
                <a:spcPts val="1440"/>
              </a:lnSpc>
              <a:spcAft>
                <a:spcPts val="600"/>
              </a:spcAft>
              <a:buClr>
                <a:srgbClr val="000000"/>
              </a:buClr>
              <a:buFont typeface="+mj-lt"/>
              <a:buAutoNum type="arabicPeriod" startAt="3"/>
            </a:pPr>
            <a:r>
              <a:rPr lang="de-DE" sz="1200" b="1" spc="30" dirty="0">
                <a:solidFill>
                  <a:srgbClr val="002C57"/>
                </a:solidFill>
                <a:latin typeface="Arial" panose="020B0604020202020204" pitchFamily="34" charset="0"/>
                <a:cs typeface="Arial" panose="020B0604020202020204" pitchFamily="34" charset="0"/>
              </a:rPr>
              <a:t>Vertragsabschluss</a:t>
            </a:r>
            <a:endParaRPr lang="de-DE" sz="1200" spc="30" dirty="0">
              <a:solidFill>
                <a:srgbClr val="002C57"/>
              </a:solidFill>
              <a:latin typeface="Arial"/>
              <a:cs typeface="Arial"/>
            </a:endParaRPr>
          </a:p>
          <a:p>
            <a:pPr marL="228600" lvl="2" defTabSz="1019007" eaLnBrk="1" hangingPunct="1">
              <a:spcAft>
                <a:spcPts val="600"/>
              </a:spcAft>
              <a:buClr>
                <a:srgbClr val="000000"/>
              </a:buClr>
              <a:buFont typeface="+mj-lt"/>
              <a:buAutoNum type="arabicPeriod" startAt="3"/>
            </a:pPr>
            <a:r>
              <a:rPr lang="de-DE" sz="1200" b="1" spc="30" dirty="0">
                <a:solidFill>
                  <a:srgbClr val="002C57"/>
                </a:solidFill>
                <a:latin typeface="Arial" panose="020B0604020202020204" pitchFamily="34" charset="0"/>
                <a:cs typeface="Arial" panose="020B0604020202020204" pitchFamily="34" charset="0"/>
              </a:rPr>
              <a:t>Kontinuierliche</a:t>
            </a:r>
            <a:r>
              <a:rPr lang="de-DE" sz="1200" spc="30" dirty="0">
                <a:solidFill>
                  <a:srgbClr val="002C57"/>
                </a:solidFill>
                <a:latin typeface="Arial" panose="020B0604020202020204" pitchFamily="34" charset="0"/>
                <a:cs typeface="Arial" panose="020B0604020202020204" pitchFamily="34" charset="0"/>
              </a:rPr>
              <a:t> </a:t>
            </a:r>
            <a:r>
              <a:rPr lang="de-DE" sz="1200" b="1" spc="30" dirty="0">
                <a:solidFill>
                  <a:srgbClr val="002C57"/>
                </a:solidFill>
                <a:latin typeface="Arial" panose="020B0604020202020204" pitchFamily="34" charset="0"/>
                <a:cs typeface="Arial" panose="020B0604020202020204" pitchFamily="34" charset="0"/>
              </a:rPr>
              <a:t>Bewertung</a:t>
            </a:r>
            <a:r>
              <a:rPr lang="de-DE" sz="1200" spc="30" dirty="0">
                <a:solidFill>
                  <a:srgbClr val="002C57"/>
                </a:solidFill>
                <a:latin typeface="Arial" panose="020B0604020202020204" pitchFamily="34" charset="0"/>
                <a:cs typeface="Arial" panose="020B0604020202020204" pitchFamily="34" charset="0"/>
              </a:rPr>
              <a:t> der erbrachten Leistungen auf Vertrags- und Warengruppenbasis</a:t>
            </a:r>
          </a:p>
          <a:p>
            <a:pPr marL="228600" lvl="2" defTabSz="1019007" eaLnBrk="1" hangingPunct="1">
              <a:spcAft>
                <a:spcPts val="600"/>
              </a:spcAft>
              <a:buClr>
                <a:srgbClr val="000000"/>
              </a:buClr>
              <a:buFont typeface="+mj-lt"/>
              <a:buAutoNum type="arabicPeriod" startAt="3"/>
            </a:pPr>
            <a:r>
              <a:rPr lang="de-DE" sz="1200" b="1" spc="30" dirty="0">
                <a:solidFill>
                  <a:srgbClr val="002C57"/>
                </a:solidFill>
                <a:latin typeface="Arial" panose="020B0604020202020204" pitchFamily="34" charset="0"/>
                <a:cs typeface="Arial" panose="020B0604020202020204" pitchFamily="34" charset="0"/>
              </a:rPr>
              <a:t>Ableitung</a:t>
            </a:r>
            <a:r>
              <a:rPr lang="de-DE" sz="1200" spc="30" dirty="0">
                <a:solidFill>
                  <a:srgbClr val="002C57"/>
                </a:solidFill>
                <a:latin typeface="Arial" panose="020B0604020202020204" pitchFamily="34" charset="0"/>
                <a:cs typeface="Arial" panose="020B0604020202020204" pitchFamily="34" charset="0"/>
              </a:rPr>
              <a:t> konkreter </a:t>
            </a:r>
            <a:r>
              <a:rPr lang="de-DE" sz="1200" b="1" spc="30" dirty="0">
                <a:solidFill>
                  <a:srgbClr val="002C57"/>
                </a:solidFill>
                <a:latin typeface="Arial" panose="020B0604020202020204" pitchFamily="34" charset="0"/>
                <a:cs typeface="Arial" panose="020B0604020202020204" pitchFamily="34" charset="0"/>
              </a:rPr>
              <a:t>Entwicklungsmaßnahmen</a:t>
            </a:r>
            <a:r>
              <a:rPr lang="de-DE" sz="1200" spc="30" dirty="0">
                <a:solidFill>
                  <a:srgbClr val="002C57"/>
                </a:solidFill>
                <a:latin typeface="Arial" panose="020B0604020202020204" pitchFamily="34" charset="0"/>
                <a:cs typeface="Arial" panose="020B0604020202020204" pitchFamily="34" charset="0"/>
              </a:rPr>
              <a:t> auf Basis des Bewertungsergebnisses</a:t>
            </a:r>
          </a:p>
          <a:p>
            <a:pPr marL="228600" lvl="2" defTabSz="1019007" eaLnBrk="1" hangingPunct="1">
              <a:spcAft>
                <a:spcPts val="600"/>
              </a:spcAft>
              <a:buClr>
                <a:srgbClr val="000000"/>
              </a:buClr>
              <a:buFont typeface="+mj-lt"/>
              <a:buAutoNum type="arabicPeriod" startAt="3"/>
            </a:pPr>
            <a:r>
              <a:rPr lang="de-DE" sz="1200" b="1" spc="30" dirty="0">
                <a:solidFill>
                  <a:srgbClr val="002C57"/>
                </a:solidFill>
                <a:latin typeface="Arial" panose="020B0604020202020204" pitchFamily="34" charset="0"/>
                <a:cs typeface="Arial" panose="020B0604020202020204" pitchFamily="34" charset="0"/>
              </a:rPr>
              <a:t>Strukturierte Vertragsbeendigung / Abschlussbewertung </a:t>
            </a:r>
            <a:r>
              <a:rPr lang="de-DE" sz="1200" spc="30" dirty="0">
                <a:solidFill>
                  <a:srgbClr val="002C57"/>
                </a:solidFill>
                <a:latin typeface="Arial" panose="020B0604020202020204" pitchFamily="34" charset="0"/>
                <a:cs typeface="Arial" panose="020B0604020202020204" pitchFamily="34" charset="0"/>
              </a:rPr>
              <a:t>nach Ablauf des Vertrages</a:t>
            </a:r>
            <a:endParaRPr lang="de-DE" sz="1200" spc="30" dirty="0">
              <a:solidFill>
                <a:srgbClr val="002C57"/>
              </a:solidFill>
              <a:latin typeface="Arial"/>
              <a:cs typeface="Arial"/>
            </a:endParaRPr>
          </a:p>
        </p:txBody>
      </p:sp>
      <p:sp>
        <p:nvSpPr>
          <p:cNvPr id="2" name="Foliennummernplatzhalter 1"/>
          <p:cNvSpPr>
            <a:spLocks noGrp="1"/>
          </p:cNvSpPr>
          <p:nvPr>
            <p:ph type="sldNum" sz="quarter" idx="15"/>
          </p:nvPr>
        </p:nvSpPr>
        <p:spPr/>
        <p:txBody>
          <a:bodyPr/>
          <a:lstStyle/>
          <a:p>
            <a:fld id="{C63C361D-6D9E-4F98-8831-48736655B334}" type="slidenum">
              <a:rPr lang="en-US" smtClean="0"/>
              <a:pPr/>
              <a:t>5</a:t>
            </a:fld>
            <a:endParaRPr lang="en-US" dirty="0"/>
          </a:p>
        </p:txBody>
      </p:sp>
      <p:pic>
        <p:nvPicPr>
          <p:cNvPr id="3" name="Grafik 2">
            <a:extLst>
              <a:ext uri="{FF2B5EF4-FFF2-40B4-BE49-F238E27FC236}">
                <a16:creationId xmlns:a16="http://schemas.microsoft.com/office/drawing/2014/main" id="{283778E7-B7DA-4A5E-AD73-71251FE57F1B}"/>
              </a:ext>
            </a:extLst>
          </p:cNvPr>
          <p:cNvPicPr>
            <a:picLocks noChangeAspect="1"/>
          </p:cNvPicPr>
          <p:nvPr/>
        </p:nvPicPr>
        <p:blipFill>
          <a:blip r:embed="rId4"/>
          <a:stretch>
            <a:fillRect/>
          </a:stretch>
        </p:blipFill>
        <p:spPr>
          <a:xfrm>
            <a:off x="170798" y="1159526"/>
            <a:ext cx="5876166" cy="2913710"/>
          </a:xfrm>
          <a:prstGeom prst="rect">
            <a:avLst/>
          </a:prstGeom>
        </p:spPr>
      </p:pic>
      <p:sp>
        <p:nvSpPr>
          <p:cNvPr id="38" name="Oval 63"/>
          <p:cNvSpPr>
            <a:spLocks noChangeArrowheads="1"/>
          </p:cNvSpPr>
          <p:nvPr/>
        </p:nvSpPr>
        <p:spPr bwMode="auto">
          <a:xfrm>
            <a:off x="1141896" y="1948281"/>
            <a:ext cx="202642" cy="218618"/>
          </a:xfrm>
          <a:prstGeom prst="ellipse">
            <a:avLst/>
          </a:prstGeom>
          <a:solidFill>
            <a:srgbClr val="00338D"/>
          </a:solidFill>
          <a:ln>
            <a:solidFill>
              <a:srgbClr val="BFCCE3"/>
            </a:solidFill>
            <a:headEnd/>
            <a:tailEnd/>
          </a:ln>
        </p:spPr>
        <p:style>
          <a:lnRef idx="1">
            <a:schemeClr val="accent6"/>
          </a:lnRef>
          <a:fillRef idx="3">
            <a:schemeClr val="accent6"/>
          </a:fillRef>
          <a:effectRef idx="2">
            <a:schemeClr val="accent6"/>
          </a:effectRef>
          <a:fontRef idx="minor">
            <a:schemeClr val="lt1"/>
          </a:fontRef>
        </p:style>
        <p:txBody>
          <a:bodyPr wrap="none" lIns="66727" tIns="66727" rIns="66727" bIns="66727" anchor="ctr"/>
          <a:lstStyle/>
          <a:p>
            <a:pPr algn="ctr">
              <a:defRPr/>
            </a:pPr>
            <a:r>
              <a:rPr lang="de-DE" sz="1000" b="1" dirty="0">
                <a:solidFill>
                  <a:prstClr val="white"/>
                </a:solidFill>
                <a:cs typeface="Arial" panose="020B0604020202020204" pitchFamily="34" charset="0"/>
              </a:rPr>
              <a:t>1</a:t>
            </a:r>
          </a:p>
        </p:txBody>
      </p:sp>
      <p:sp>
        <p:nvSpPr>
          <p:cNvPr id="41" name="Oval 63"/>
          <p:cNvSpPr>
            <a:spLocks noChangeArrowheads="1"/>
          </p:cNvSpPr>
          <p:nvPr/>
        </p:nvSpPr>
        <p:spPr bwMode="auto">
          <a:xfrm>
            <a:off x="3018874" y="1948281"/>
            <a:ext cx="202642" cy="218618"/>
          </a:xfrm>
          <a:prstGeom prst="ellipse">
            <a:avLst/>
          </a:prstGeom>
          <a:solidFill>
            <a:srgbClr val="00338D"/>
          </a:solidFill>
          <a:ln>
            <a:solidFill>
              <a:srgbClr val="BFCCE3"/>
            </a:solidFill>
            <a:headEnd/>
            <a:tailEnd/>
          </a:ln>
        </p:spPr>
        <p:style>
          <a:lnRef idx="1">
            <a:schemeClr val="accent6"/>
          </a:lnRef>
          <a:fillRef idx="3">
            <a:schemeClr val="accent6"/>
          </a:fillRef>
          <a:effectRef idx="2">
            <a:schemeClr val="accent6"/>
          </a:effectRef>
          <a:fontRef idx="minor">
            <a:schemeClr val="lt1"/>
          </a:fontRef>
        </p:style>
        <p:txBody>
          <a:bodyPr wrap="none" lIns="66727" tIns="66727" rIns="66727" bIns="66727" anchor="ctr"/>
          <a:lstStyle/>
          <a:p>
            <a:pPr algn="ctr">
              <a:defRPr/>
            </a:pPr>
            <a:r>
              <a:rPr lang="de-DE" sz="1000" b="1" dirty="0">
                <a:solidFill>
                  <a:prstClr val="white"/>
                </a:solidFill>
                <a:cs typeface="Arial" panose="020B0604020202020204" pitchFamily="34" charset="0"/>
              </a:rPr>
              <a:t>2</a:t>
            </a:r>
          </a:p>
        </p:txBody>
      </p:sp>
      <p:sp>
        <p:nvSpPr>
          <p:cNvPr id="47" name="Oval 63">
            <a:extLst>
              <a:ext uri="{FF2B5EF4-FFF2-40B4-BE49-F238E27FC236}">
                <a16:creationId xmlns:a16="http://schemas.microsoft.com/office/drawing/2014/main" id="{15B612E5-74D9-4077-B09A-E817A84DCC97}"/>
              </a:ext>
            </a:extLst>
          </p:cNvPr>
          <p:cNvSpPr>
            <a:spLocks noChangeArrowheads="1"/>
          </p:cNvSpPr>
          <p:nvPr/>
        </p:nvSpPr>
        <p:spPr bwMode="auto">
          <a:xfrm>
            <a:off x="4781262" y="1948281"/>
            <a:ext cx="202642" cy="218618"/>
          </a:xfrm>
          <a:prstGeom prst="ellipse">
            <a:avLst/>
          </a:prstGeom>
          <a:solidFill>
            <a:srgbClr val="00338D"/>
          </a:solidFill>
          <a:ln>
            <a:solidFill>
              <a:srgbClr val="BFCCE3"/>
            </a:solidFill>
            <a:headEnd/>
            <a:tailEnd/>
          </a:ln>
        </p:spPr>
        <p:style>
          <a:lnRef idx="1">
            <a:schemeClr val="accent6"/>
          </a:lnRef>
          <a:fillRef idx="3">
            <a:schemeClr val="accent6"/>
          </a:fillRef>
          <a:effectRef idx="2">
            <a:schemeClr val="accent6"/>
          </a:effectRef>
          <a:fontRef idx="minor">
            <a:schemeClr val="lt1"/>
          </a:fontRef>
        </p:style>
        <p:txBody>
          <a:bodyPr wrap="none" lIns="66727" tIns="66727" rIns="66727" bIns="66727" anchor="ctr"/>
          <a:lstStyle/>
          <a:p>
            <a:pPr algn="ctr">
              <a:defRPr/>
            </a:pPr>
            <a:r>
              <a:rPr lang="de-DE" sz="1000" b="1" dirty="0">
                <a:solidFill>
                  <a:prstClr val="white"/>
                </a:solidFill>
                <a:cs typeface="Arial" panose="020B0604020202020204" pitchFamily="34" charset="0"/>
              </a:rPr>
              <a:t>3</a:t>
            </a:r>
          </a:p>
        </p:txBody>
      </p:sp>
      <p:sp>
        <p:nvSpPr>
          <p:cNvPr id="44" name="Oval 63"/>
          <p:cNvSpPr>
            <a:spLocks noChangeArrowheads="1"/>
          </p:cNvSpPr>
          <p:nvPr/>
        </p:nvSpPr>
        <p:spPr bwMode="auto">
          <a:xfrm>
            <a:off x="5392130" y="3499752"/>
            <a:ext cx="204012" cy="215305"/>
          </a:xfrm>
          <a:prstGeom prst="ellipse">
            <a:avLst/>
          </a:prstGeom>
          <a:solidFill>
            <a:srgbClr val="00338D"/>
          </a:solidFill>
          <a:ln>
            <a:solidFill>
              <a:srgbClr val="BFCCE3"/>
            </a:solidFill>
            <a:headEnd/>
            <a:tailEnd/>
          </a:ln>
        </p:spPr>
        <p:style>
          <a:lnRef idx="1">
            <a:schemeClr val="accent6"/>
          </a:lnRef>
          <a:fillRef idx="3">
            <a:schemeClr val="accent6"/>
          </a:fillRef>
          <a:effectRef idx="2">
            <a:schemeClr val="accent6"/>
          </a:effectRef>
          <a:fontRef idx="minor">
            <a:schemeClr val="lt1"/>
          </a:fontRef>
        </p:style>
        <p:txBody>
          <a:bodyPr wrap="none" lIns="66727" tIns="66727" rIns="66727" bIns="66727" anchor="ctr"/>
          <a:lstStyle/>
          <a:p>
            <a:pPr algn="ctr">
              <a:defRPr/>
            </a:pPr>
            <a:r>
              <a:rPr lang="de-DE" sz="1000" b="1" dirty="0">
                <a:solidFill>
                  <a:prstClr val="white"/>
                </a:solidFill>
                <a:cs typeface="Arial" panose="020B0604020202020204" pitchFamily="34" charset="0"/>
              </a:rPr>
              <a:t>4</a:t>
            </a:r>
          </a:p>
        </p:txBody>
      </p:sp>
      <p:sp>
        <p:nvSpPr>
          <p:cNvPr id="40" name="Oval 63"/>
          <p:cNvSpPr>
            <a:spLocks noChangeArrowheads="1"/>
          </p:cNvSpPr>
          <p:nvPr/>
        </p:nvSpPr>
        <p:spPr bwMode="auto">
          <a:xfrm>
            <a:off x="4183255" y="2353132"/>
            <a:ext cx="202642" cy="218618"/>
          </a:xfrm>
          <a:prstGeom prst="ellipse">
            <a:avLst/>
          </a:prstGeom>
          <a:solidFill>
            <a:srgbClr val="00338D"/>
          </a:solidFill>
          <a:ln>
            <a:solidFill>
              <a:srgbClr val="BFCCE3"/>
            </a:solidFill>
            <a:headEnd/>
            <a:tailEnd/>
          </a:ln>
        </p:spPr>
        <p:style>
          <a:lnRef idx="1">
            <a:schemeClr val="accent6"/>
          </a:lnRef>
          <a:fillRef idx="3">
            <a:schemeClr val="accent6"/>
          </a:fillRef>
          <a:effectRef idx="2">
            <a:schemeClr val="accent6"/>
          </a:effectRef>
          <a:fontRef idx="minor">
            <a:schemeClr val="lt1"/>
          </a:fontRef>
        </p:style>
        <p:txBody>
          <a:bodyPr wrap="none" lIns="66727" tIns="66727" rIns="66727" bIns="66727" anchor="ctr"/>
          <a:lstStyle/>
          <a:p>
            <a:pPr algn="ctr">
              <a:defRPr/>
            </a:pPr>
            <a:r>
              <a:rPr lang="de-DE" sz="1000" b="1" dirty="0">
                <a:solidFill>
                  <a:prstClr val="white"/>
                </a:solidFill>
                <a:cs typeface="Arial" panose="020B0604020202020204" pitchFamily="34" charset="0"/>
              </a:rPr>
              <a:t>5</a:t>
            </a:r>
          </a:p>
        </p:txBody>
      </p:sp>
      <p:sp>
        <p:nvSpPr>
          <p:cNvPr id="39" name="Oval 63"/>
          <p:cNvSpPr>
            <a:spLocks noChangeArrowheads="1"/>
          </p:cNvSpPr>
          <p:nvPr/>
        </p:nvSpPr>
        <p:spPr bwMode="auto">
          <a:xfrm>
            <a:off x="2705082" y="3707166"/>
            <a:ext cx="202642" cy="218618"/>
          </a:xfrm>
          <a:prstGeom prst="ellipse">
            <a:avLst/>
          </a:prstGeom>
          <a:solidFill>
            <a:srgbClr val="00338D"/>
          </a:solidFill>
          <a:ln>
            <a:solidFill>
              <a:srgbClr val="BFCCE3"/>
            </a:solidFill>
            <a:headEnd/>
            <a:tailEnd/>
          </a:ln>
        </p:spPr>
        <p:style>
          <a:lnRef idx="1">
            <a:schemeClr val="accent6"/>
          </a:lnRef>
          <a:fillRef idx="3">
            <a:schemeClr val="accent6"/>
          </a:fillRef>
          <a:effectRef idx="2">
            <a:schemeClr val="accent6"/>
          </a:effectRef>
          <a:fontRef idx="minor">
            <a:schemeClr val="lt1"/>
          </a:fontRef>
        </p:style>
        <p:txBody>
          <a:bodyPr wrap="none" lIns="66727" tIns="66727" rIns="66727" bIns="66727" anchor="ctr"/>
          <a:lstStyle/>
          <a:p>
            <a:pPr algn="ctr">
              <a:defRPr/>
            </a:pPr>
            <a:r>
              <a:rPr lang="de-DE" sz="1000" b="1" dirty="0">
                <a:solidFill>
                  <a:prstClr val="white"/>
                </a:solidFill>
                <a:cs typeface="Arial" panose="020B0604020202020204" pitchFamily="34" charset="0"/>
              </a:rPr>
              <a:t>6</a:t>
            </a:r>
          </a:p>
        </p:txBody>
      </p:sp>
    </p:spTree>
    <p:extLst>
      <p:ext uri="{BB962C8B-B14F-4D97-AF65-F5344CB8AC3E}">
        <p14:creationId xmlns:p14="http://schemas.microsoft.com/office/powerpoint/2010/main" val="170406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19B64-EA56-47A8-9B52-358C281A22EA}"/>
              </a:ext>
            </a:extLst>
          </p:cNvPr>
          <p:cNvSpPr>
            <a:spLocks noGrp="1"/>
          </p:cNvSpPr>
          <p:nvPr>
            <p:ph type="title"/>
          </p:nvPr>
        </p:nvSpPr>
        <p:spPr/>
        <p:txBody>
          <a:bodyPr/>
          <a:lstStyle/>
          <a:p>
            <a:pPr marL="176213" indent="-176213">
              <a:lnSpc>
                <a:spcPct val="120000"/>
              </a:lnSpc>
              <a:spcBef>
                <a:spcPts val="0"/>
              </a:spcBef>
              <a:spcAft>
                <a:spcPts val="0"/>
              </a:spcAft>
              <a:buClr>
                <a:schemeClr val="bg2"/>
              </a:buClr>
              <a:tabLst>
                <a:tab pos="314325" algn="l"/>
              </a:tabLst>
            </a:pPr>
            <a:r>
              <a:rPr lang="de-DE" sz="1800" b="1" kern="1200" dirty="0">
                <a:solidFill>
                  <a:schemeClr val="tx1"/>
                </a:solidFill>
                <a:latin typeface="+mn-lt"/>
                <a:ea typeface="+mn-ea"/>
                <a:cs typeface="+mn-cs"/>
              </a:rPr>
              <a:t>Lieferantenselbstregistrierung - Login</a:t>
            </a:r>
          </a:p>
        </p:txBody>
      </p:sp>
      <p:sp>
        <p:nvSpPr>
          <p:cNvPr id="3" name="Foliennummernplatzhalter 2">
            <a:extLst>
              <a:ext uri="{FF2B5EF4-FFF2-40B4-BE49-F238E27FC236}">
                <a16:creationId xmlns:a16="http://schemas.microsoft.com/office/drawing/2014/main" id="{7FE42A94-7E9A-4687-AC83-79C36A6F388D}"/>
              </a:ext>
            </a:extLst>
          </p:cNvPr>
          <p:cNvSpPr>
            <a:spLocks noGrp="1"/>
          </p:cNvSpPr>
          <p:nvPr>
            <p:ph type="sldNum" sz="quarter" idx="22"/>
          </p:nvPr>
        </p:nvSpPr>
        <p:spPr/>
        <p:txBody>
          <a:bodyPr/>
          <a:lstStyle/>
          <a:p>
            <a:fld id="{C63C361D-6D9E-4F98-8831-48736655B334}" type="slidenum">
              <a:rPr lang="en-US" smtClean="0"/>
              <a:pPr/>
              <a:t>6</a:t>
            </a:fld>
            <a:endParaRPr lang="en-US" dirty="0"/>
          </a:p>
        </p:txBody>
      </p:sp>
      <p:sp>
        <p:nvSpPr>
          <p:cNvPr id="4" name="Textfeld 3">
            <a:extLst>
              <a:ext uri="{FF2B5EF4-FFF2-40B4-BE49-F238E27FC236}">
                <a16:creationId xmlns:a16="http://schemas.microsoft.com/office/drawing/2014/main" id="{17D88841-708B-4FD8-9BE9-72FA3AF4500D}"/>
              </a:ext>
            </a:extLst>
          </p:cNvPr>
          <p:cNvSpPr txBox="1"/>
          <p:nvPr/>
        </p:nvSpPr>
        <p:spPr>
          <a:xfrm>
            <a:off x="358775" y="807971"/>
            <a:ext cx="7438434" cy="262270"/>
          </a:xfrm>
          <a:prstGeom prst="rect">
            <a:avLst/>
          </a:prstGeom>
          <a:noFill/>
        </p:spPr>
        <p:txBody>
          <a:bodyPr wrap="square" lIns="0" tIns="0" rIns="0" bIns="0" rtlCol="0">
            <a:noAutofit/>
          </a:bodyPr>
          <a:lstStyle/>
          <a:p>
            <a:pPr>
              <a:spcBef>
                <a:spcPts val="0"/>
              </a:spcBef>
              <a:spcAft>
                <a:spcPts val="0"/>
              </a:spcAft>
            </a:pPr>
            <a:r>
              <a:rPr lang="de-DE" sz="1200" dirty="0">
                <a:latin typeface="+mn-lt"/>
                <a:ea typeface="Allianz Sans" pitchFamily="50" charset="0"/>
              </a:rPr>
              <a:t>Link:	https://hamburg-port-authority.synertrade.com</a:t>
            </a:r>
          </a:p>
        </p:txBody>
      </p:sp>
      <p:pic>
        <p:nvPicPr>
          <p:cNvPr id="5" name="Grafik 4">
            <a:extLst>
              <a:ext uri="{FF2B5EF4-FFF2-40B4-BE49-F238E27FC236}">
                <a16:creationId xmlns:a16="http://schemas.microsoft.com/office/drawing/2014/main" id="{651DECC6-18EE-4EB9-97C1-E72DF4B97DBC}"/>
              </a:ext>
            </a:extLst>
          </p:cNvPr>
          <p:cNvPicPr>
            <a:picLocks noChangeAspect="1"/>
          </p:cNvPicPr>
          <p:nvPr/>
        </p:nvPicPr>
        <p:blipFill>
          <a:blip r:embed="rId2"/>
          <a:stretch>
            <a:fillRect/>
          </a:stretch>
        </p:blipFill>
        <p:spPr>
          <a:xfrm>
            <a:off x="358775" y="1070241"/>
            <a:ext cx="7534940" cy="3572906"/>
          </a:xfrm>
          <a:prstGeom prst="rect">
            <a:avLst/>
          </a:prstGeom>
        </p:spPr>
      </p:pic>
    </p:spTree>
    <p:extLst>
      <p:ext uri="{BB962C8B-B14F-4D97-AF65-F5344CB8AC3E}">
        <p14:creationId xmlns:p14="http://schemas.microsoft.com/office/powerpoint/2010/main" val="312606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9B855-2A56-44BE-9B8E-73384494EFBA}"/>
              </a:ext>
            </a:extLst>
          </p:cNvPr>
          <p:cNvSpPr>
            <a:spLocks noGrp="1"/>
          </p:cNvSpPr>
          <p:nvPr>
            <p:ph type="title"/>
          </p:nvPr>
        </p:nvSpPr>
        <p:spPr/>
        <p:txBody>
          <a:bodyPr/>
          <a:lstStyle/>
          <a:p>
            <a:pPr marL="176213" indent="-176213">
              <a:lnSpc>
                <a:spcPct val="120000"/>
              </a:lnSpc>
              <a:spcBef>
                <a:spcPts val="0"/>
              </a:spcBef>
              <a:spcAft>
                <a:spcPts val="0"/>
              </a:spcAft>
              <a:buClr>
                <a:schemeClr val="bg2"/>
              </a:buClr>
              <a:tabLst>
                <a:tab pos="314325" algn="l"/>
              </a:tabLst>
            </a:pPr>
            <a:r>
              <a:rPr lang="de-DE" sz="1800" b="1" kern="1200" dirty="0">
                <a:solidFill>
                  <a:schemeClr val="tx1"/>
                </a:solidFill>
                <a:latin typeface="+mn-lt"/>
                <a:ea typeface="+mn-ea"/>
                <a:cs typeface="+mn-cs"/>
              </a:rPr>
              <a:t>Lieferantenselbstregistrierung - Hinweise</a:t>
            </a:r>
          </a:p>
        </p:txBody>
      </p:sp>
      <p:sp>
        <p:nvSpPr>
          <p:cNvPr id="5" name="Foliennummernplatzhalter 4">
            <a:extLst>
              <a:ext uri="{FF2B5EF4-FFF2-40B4-BE49-F238E27FC236}">
                <a16:creationId xmlns:a16="http://schemas.microsoft.com/office/drawing/2014/main" id="{D0B64AC6-DD04-4AF3-B285-A944B24C028E}"/>
              </a:ext>
            </a:extLst>
          </p:cNvPr>
          <p:cNvSpPr>
            <a:spLocks noGrp="1"/>
          </p:cNvSpPr>
          <p:nvPr>
            <p:ph type="sldNum" sz="quarter" idx="15"/>
          </p:nvPr>
        </p:nvSpPr>
        <p:spPr/>
        <p:txBody>
          <a:bodyPr/>
          <a:lstStyle/>
          <a:p>
            <a:fld id="{C63C361D-6D9E-4F98-8831-48736655B334}" type="slidenum">
              <a:rPr lang="en-US" smtClean="0"/>
              <a:pPr/>
              <a:t>7</a:t>
            </a:fld>
            <a:endParaRPr lang="en-US" dirty="0"/>
          </a:p>
        </p:txBody>
      </p:sp>
      <p:sp>
        <p:nvSpPr>
          <p:cNvPr id="6" name="Textplatzhalter 3">
            <a:extLst>
              <a:ext uri="{FF2B5EF4-FFF2-40B4-BE49-F238E27FC236}">
                <a16:creationId xmlns:a16="http://schemas.microsoft.com/office/drawing/2014/main" id="{30C8F653-5729-4213-995C-C8BF8B02FA55}"/>
              </a:ext>
            </a:extLst>
          </p:cNvPr>
          <p:cNvSpPr txBox="1">
            <a:spLocks/>
          </p:cNvSpPr>
          <p:nvPr/>
        </p:nvSpPr>
        <p:spPr bwMode="auto">
          <a:xfrm>
            <a:off x="368035" y="764771"/>
            <a:ext cx="8407929" cy="379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lnSpc>
                <a:spcPct val="120000"/>
              </a:lnSpc>
              <a:spcBef>
                <a:spcPct val="0"/>
              </a:spcBef>
              <a:spcAft>
                <a:spcPct val="0"/>
              </a:spcAft>
              <a:buClr>
                <a:schemeClr val="bg2"/>
              </a:buClr>
              <a:buFont typeface="Arial" pitchFamily="34" charset="0"/>
              <a:buNone/>
              <a:defRPr sz="1300">
                <a:solidFill>
                  <a:srgbClr val="000000"/>
                </a:solidFill>
                <a:latin typeface="+mn-lt"/>
                <a:ea typeface="+mn-ea"/>
                <a:cs typeface="+mn-cs"/>
              </a:defRPr>
            </a:lvl1pPr>
            <a:lvl2pPr marL="361950" indent="-185738" algn="l" rtl="0" eaLnBrk="1" fontAlgn="base" hangingPunct="1">
              <a:lnSpc>
                <a:spcPct val="120000"/>
              </a:lnSpc>
              <a:spcBef>
                <a:spcPct val="0"/>
              </a:spcBef>
              <a:spcAft>
                <a:spcPct val="0"/>
              </a:spcAft>
              <a:buClr>
                <a:schemeClr val="bg2"/>
              </a:buClr>
              <a:buChar char="-"/>
              <a:defRPr sz="1300">
                <a:solidFill>
                  <a:srgbClr val="000000"/>
                </a:solidFill>
                <a:latin typeface="+mn-lt"/>
              </a:defRPr>
            </a:lvl2pPr>
            <a:lvl3pPr marL="536575"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3pPr>
            <a:lvl4pPr marL="719138" indent="-18256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4pPr>
            <a:lvl5pPr marL="896938" indent="-177800"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pPr algn="l">
              <a:lnSpc>
                <a:spcPct val="100000"/>
              </a:lnSpc>
              <a:spcBef>
                <a:spcPts val="600"/>
              </a:spcBef>
            </a:pPr>
            <a:endParaRPr lang="de-DE" sz="1600" dirty="0"/>
          </a:p>
          <a:p>
            <a:pPr algn="l">
              <a:lnSpc>
                <a:spcPct val="100000"/>
              </a:lnSpc>
              <a:spcBef>
                <a:spcPts val="600"/>
              </a:spcBef>
            </a:pPr>
            <a:endParaRPr lang="de-DE" sz="1600" dirty="0"/>
          </a:p>
          <a:p>
            <a:pPr algn="l">
              <a:lnSpc>
                <a:spcPct val="100000"/>
              </a:lnSpc>
              <a:spcBef>
                <a:spcPts val="600"/>
              </a:spcBef>
            </a:pPr>
            <a:endParaRPr lang="de-DE" sz="1600" dirty="0"/>
          </a:p>
          <a:p>
            <a:pPr algn="l">
              <a:lnSpc>
                <a:spcPct val="100000"/>
              </a:lnSpc>
              <a:spcBef>
                <a:spcPts val="600"/>
              </a:spcBef>
            </a:pPr>
            <a:endParaRPr lang="de-DE" sz="1600" dirty="0"/>
          </a:p>
          <a:p>
            <a:pPr algn="l">
              <a:lnSpc>
                <a:spcPct val="100000"/>
              </a:lnSpc>
              <a:spcBef>
                <a:spcPts val="600"/>
              </a:spcBef>
            </a:pPr>
            <a:endParaRPr lang="de-DE" sz="1600" dirty="0"/>
          </a:p>
          <a:p>
            <a:pPr marL="285750" indent="-285750" algn="l">
              <a:lnSpc>
                <a:spcPct val="100000"/>
              </a:lnSpc>
              <a:spcBef>
                <a:spcPts val="600"/>
              </a:spcBef>
              <a:buFont typeface="Wingdings" panose="05000000000000000000" pitchFamily="2" charset="2"/>
              <a:buChar char="Ø"/>
            </a:pPr>
            <a:endParaRPr lang="de-DE" sz="1600" dirty="0">
              <a:solidFill>
                <a:schemeClr val="tx1"/>
              </a:solidFill>
            </a:endParaRPr>
          </a:p>
          <a:p>
            <a:pPr marL="285750" indent="-285750" algn="l">
              <a:lnSpc>
                <a:spcPct val="100000"/>
              </a:lnSpc>
              <a:spcBef>
                <a:spcPts val="600"/>
              </a:spcBef>
              <a:buFont typeface="Wingdings" panose="05000000000000000000" pitchFamily="2" charset="2"/>
              <a:buChar char="Ø"/>
            </a:pPr>
            <a:r>
              <a:rPr lang="de-DE" sz="1600" dirty="0">
                <a:solidFill>
                  <a:schemeClr val="tx1"/>
                </a:solidFill>
              </a:rPr>
              <a:t>Vergabe einer </a:t>
            </a:r>
            <a:r>
              <a:rPr lang="de-DE" sz="1600" b="1" dirty="0">
                <a:solidFill>
                  <a:schemeClr val="tx1"/>
                </a:solidFill>
              </a:rPr>
              <a:t>LIMA-Nummer</a:t>
            </a:r>
            <a:r>
              <a:rPr lang="de-DE" sz="1600" dirty="0">
                <a:solidFill>
                  <a:schemeClr val="tx1"/>
                </a:solidFill>
              </a:rPr>
              <a:t> durch das System</a:t>
            </a:r>
            <a:endParaRPr lang="de-DE" sz="1600" dirty="0">
              <a:solidFill>
                <a:srgbClr val="FF0000"/>
              </a:solidFill>
            </a:endParaRPr>
          </a:p>
          <a:p>
            <a:pPr lvl="4" indent="0">
              <a:lnSpc>
                <a:spcPct val="100000"/>
              </a:lnSpc>
              <a:spcBef>
                <a:spcPts val="600"/>
              </a:spcBef>
              <a:buNone/>
            </a:pPr>
            <a:r>
              <a:rPr lang="de-DE" sz="1600" dirty="0">
                <a:solidFill>
                  <a:srgbClr val="FF0000"/>
                </a:solidFill>
              </a:rPr>
              <a:t> 	</a:t>
            </a:r>
            <a:r>
              <a:rPr lang="de-DE" sz="1600" b="1" dirty="0">
                <a:solidFill>
                  <a:schemeClr val="tx1"/>
                </a:solidFill>
              </a:rPr>
              <a:t>Wichtig</a:t>
            </a:r>
            <a:r>
              <a:rPr lang="de-DE" sz="1600" dirty="0">
                <a:solidFill>
                  <a:schemeClr val="tx1"/>
                </a:solidFill>
              </a:rPr>
              <a:t> für zukünftige Ausschreibungen</a:t>
            </a:r>
          </a:p>
          <a:p>
            <a:pPr algn="l">
              <a:lnSpc>
                <a:spcPct val="100000"/>
              </a:lnSpc>
              <a:spcBef>
                <a:spcPts val="600"/>
              </a:spcBef>
            </a:pPr>
            <a:r>
              <a:rPr lang="de-DE" sz="1600" dirty="0"/>
              <a:t>	</a:t>
            </a:r>
          </a:p>
          <a:p>
            <a:pPr algn="l">
              <a:lnSpc>
                <a:spcPct val="100000"/>
              </a:lnSpc>
              <a:spcBef>
                <a:spcPts val="600"/>
              </a:spcBef>
            </a:pPr>
            <a:endParaRPr lang="de-DE" sz="1600" dirty="0">
              <a:solidFill>
                <a:srgbClr val="FF0000"/>
              </a:solidFill>
            </a:endParaRPr>
          </a:p>
          <a:p>
            <a:pPr algn="l">
              <a:lnSpc>
                <a:spcPct val="100000"/>
              </a:lnSpc>
              <a:spcBef>
                <a:spcPts val="600"/>
              </a:spcBef>
            </a:pPr>
            <a:endParaRPr lang="de-DE" sz="1600" dirty="0"/>
          </a:p>
        </p:txBody>
      </p:sp>
      <p:cxnSp>
        <p:nvCxnSpPr>
          <p:cNvPr id="12" name="Gerade Verbindung mit Pfeil 11">
            <a:extLst>
              <a:ext uri="{FF2B5EF4-FFF2-40B4-BE49-F238E27FC236}">
                <a16:creationId xmlns:a16="http://schemas.microsoft.com/office/drawing/2014/main" id="{1245F57B-4827-4EBD-97CC-B034F5D3D089}"/>
              </a:ext>
            </a:extLst>
          </p:cNvPr>
          <p:cNvCxnSpPr/>
          <p:nvPr/>
        </p:nvCxnSpPr>
        <p:spPr bwMode="auto">
          <a:xfrm>
            <a:off x="1685025" y="3113067"/>
            <a:ext cx="328067" cy="0"/>
          </a:xfrm>
          <a:prstGeom prst="straightConnector1">
            <a:avLst/>
          </a:prstGeom>
          <a:noFill/>
          <a:ln w="9525" cap="flat" cmpd="sng" algn="ctr">
            <a:solidFill>
              <a:schemeClr val="tx1"/>
            </a:solidFill>
            <a:prstDash val="solid"/>
            <a:round/>
            <a:headEnd type="none" w="med" len="med"/>
            <a:tailEnd type="triangle"/>
          </a:ln>
          <a:effectLst/>
        </p:spPr>
      </p:cxnSp>
      <p:graphicFrame>
        <p:nvGraphicFramePr>
          <p:cNvPr id="3" name="Tabelle 7">
            <a:extLst>
              <a:ext uri="{FF2B5EF4-FFF2-40B4-BE49-F238E27FC236}">
                <a16:creationId xmlns:a16="http://schemas.microsoft.com/office/drawing/2014/main" id="{71F6E719-AD17-4BC8-95E9-1EC6565C5C61}"/>
              </a:ext>
            </a:extLst>
          </p:cNvPr>
          <p:cNvGraphicFramePr>
            <a:graphicFrameLocks noGrp="1"/>
          </p:cNvGraphicFramePr>
          <p:nvPr>
            <p:extLst>
              <p:ext uri="{D42A27DB-BD31-4B8C-83A1-F6EECF244321}">
                <p14:modId xmlns:p14="http://schemas.microsoft.com/office/powerpoint/2010/main" val="625731109"/>
              </p:ext>
            </p:extLst>
          </p:nvPr>
        </p:nvGraphicFramePr>
        <p:xfrm>
          <a:off x="432262" y="878875"/>
          <a:ext cx="8107998" cy="1320800"/>
        </p:xfrm>
        <a:graphic>
          <a:graphicData uri="http://schemas.openxmlformats.org/drawingml/2006/table">
            <a:tbl>
              <a:tblPr firstRow="1" bandRow="1">
                <a:tableStyleId>{073A0DAA-6AF3-43AB-8588-CEC1D06C72B9}</a:tableStyleId>
              </a:tblPr>
              <a:tblGrid>
                <a:gridCol w="4053999">
                  <a:extLst>
                    <a:ext uri="{9D8B030D-6E8A-4147-A177-3AD203B41FA5}">
                      <a16:colId xmlns:a16="http://schemas.microsoft.com/office/drawing/2014/main" val="1394355970"/>
                    </a:ext>
                  </a:extLst>
                </a:gridCol>
                <a:gridCol w="4053999">
                  <a:extLst>
                    <a:ext uri="{9D8B030D-6E8A-4147-A177-3AD203B41FA5}">
                      <a16:colId xmlns:a16="http://schemas.microsoft.com/office/drawing/2014/main" val="2941971463"/>
                    </a:ext>
                  </a:extLst>
                </a:gridCol>
              </a:tblGrid>
              <a:tr h="370840">
                <a:tc>
                  <a:txBody>
                    <a:bodyPr/>
                    <a:lstStyle/>
                    <a:p>
                      <a:r>
                        <a:rPr lang="de-DE" sz="1800" dirty="0"/>
                        <a:t>Bestandslieferanten</a:t>
                      </a:r>
                      <a:endParaRPr lang="de-DE" dirty="0"/>
                    </a:p>
                  </a:txBody>
                  <a:tcPr/>
                </a:tc>
                <a:tc>
                  <a:txBody>
                    <a:bodyPr/>
                    <a:lstStyle/>
                    <a:p>
                      <a:r>
                        <a:rPr lang="de-DE" sz="1800" dirty="0"/>
                        <a:t>Neuer Lieferant </a:t>
                      </a:r>
                      <a:endParaRPr lang="de-DE" dirty="0"/>
                    </a:p>
                  </a:txBody>
                  <a:tcPr/>
                </a:tc>
                <a:extLst>
                  <a:ext uri="{0D108BD9-81ED-4DB2-BD59-A6C34878D82A}">
                    <a16:rowId xmlns:a16="http://schemas.microsoft.com/office/drawing/2014/main" val="26462705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Flyer und Serienbrief</a:t>
                      </a:r>
                    </a:p>
                  </a:txBody>
                  <a:tcPr/>
                </a:tc>
                <a:tc>
                  <a:txBody>
                    <a:bodyPr/>
                    <a:lstStyle/>
                    <a:p>
                      <a:r>
                        <a:rPr lang="de-DE" sz="1600" dirty="0"/>
                        <a:t>Lieferanten-Selbstregistrierung (LSR)</a:t>
                      </a:r>
                    </a:p>
                  </a:txBody>
                  <a:tcPr/>
                </a:tc>
                <a:extLst>
                  <a:ext uri="{0D108BD9-81ED-4DB2-BD59-A6C34878D82A}">
                    <a16:rowId xmlns:a16="http://schemas.microsoft.com/office/drawing/2014/main" val="20935964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E-Mail mit Ihren Login-Daten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(schrittweise ab dem 01.10.2020)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       automatischer Login-Prozess</a:t>
                      </a:r>
                    </a:p>
                    <a:p>
                      <a:endParaRPr lang="de-DE" sz="1600" dirty="0"/>
                    </a:p>
                  </a:txBody>
                  <a:tcPr/>
                </a:tc>
                <a:extLst>
                  <a:ext uri="{0D108BD9-81ED-4DB2-BD59-A6C34878D82A}">
                    <a16:rowId xmlns:a16="http://schemas.microsoft.com/office/drawing/2014/main" val="371834887"/>
                  </a:ext>
                </a:extLst>
              </a:tr>
            </a:tbl>
          </a:graphicData>
        </a:graphic>
      </p:graphicFrame>
      <p:cxnSp>
        <p:nvCxnSpPr>
          <p:cNvPr id="10" name="Gerade Verbindung mit Pfeil 9">
            <a:extLst>
              <a:ext uri="{FF2B5EF4-FFF2-40B4-BE49-F238E27FC236}">
                <a16:creationId xmlns:a16="http://schemas.microsoft.com/office/drawing/2014/main" id="{C89BD5AE-D5B2-42EB-83AC-86769AA2EB0A}"/>
              </a:ext>
            </a:extLst>
          </p:cNvPr>
          <p:cNvCxnSpPr/>
          <p:nvPr/>
        </p:nvCxnSpPr>
        <p:spPr bwMode="auto">
          <a:xfrm>
            <a:off x="4555378" y="1807174"/>
            <a:ext cx="328067" cy="0"/>
          </a:xfrm>
          <a:prstGeom prst="straightConnector1">
            <a:avLst/>
          </a:prstGeom>
          <a:noFill/>
          <a:ln w="9525" cap="flat" cmpd="sng" algn="ctr">
            <a:solidFill>
              <a:schemeClr val="tx1"/>
            </a:solidFill>
            <a:prstDash val="solid"/>
            <a:round/>
            <a:headEnd type="none" w="med" len="med"/>
            <a:tailEnd type="triangle"/>
          </a:ln>
          <a:effectLst/>
        </p:spPr>
      </p:cxnSp>
      <p:pic>
        <p:nvPicPr>
          <p:cNvPr id="4" name="Grafik 3">
            <a:extLst>
              <a:ext uri="{FF2B5EF4-FFF2-40B4-BE49-F238E27FC236}">
                <a16:creationId xmlns:a16="http://schemas.microsoft.com/office/drawing/2014/main" id="{59063B2C-4D49-4194-B0AE-62246EC5C5C2}"/>
              </a:ext>
            </a:extLst>
          </p:cNvPr>
          <p:cNvPicPr>
            <a:picLocks noChangeAspect="1"/>
          </p:cNvPicPr>
          <p:nvPr/>
        </p:nvPicPr>
        <p:blipFill>
          <a:blip r:embed="rId2"/>
          <a:stretch>
            <a:fillRect/>
          </a:stretch>
        </p:blipFill>
        <p:spPr>
          <a:xfrm>
            <a:off x="438024" y="3324120"/>
            <a:ext cx="8102236" cy="1304843"/>
          </a:xfrm>
          <a:prstGeom prst="rect">
            <a:avLst/>
          </a:prstGeom>
        </p:spPr>
      </p:pic>
      <p:sp>
        <p:nvSpPr>
          <p:cNvPr id="9" name="Textfeld 8">
            <a:extLst>
              <a:ext uri="{FF2B5EF4-FFF2-40B4-BE49-F238E27FC236}">
                <a16:creationId xmlns:a16="http://schemas.microsoft.com/office/drawing/2014/main" id="{7256575C-669F-41BD-8F38-A75812C261D7}"/>
              </a:ext>
            </a:extLst>
          </p:cNvPr>
          <p:cNvSpPr txBox="1"/>
          <p:nvPr/>
        </p:nvSpPr>
        <p:spPr>
          <a:xfrm>
            <a:off x="2013091" y="4352315"/>
            <a:ext cx="2390331" cy="357092"/>
          </a:xfrm>
          <a:prstGeom prst="rect">
            <a:avLst/>
          </a:prstGeom>
          <a:noFill/>
          <a:ln w="28575">
            <a:solidFill>
              <a:schemeClr val="tx2">
                <a:lumMod val="60000"/>
                <a:lumOff val="40000"/>
              </a:schemeClr>
            </a:solidFill>
          </a:ln>
        </p:spPr>
        <p:txBody>
          <a:bodyPr wrap="square" lIns="0" tIns="0" rIns="0" bIns="0" rtlCol="0">
            <a:noAutofit/>
          </a:bodyPr>
          <a:lstStyle/>
          <a:p>
            <a:pPr>
              <a:spcBef>
                <a:spcPts val="0"/>
              </a:spcBef>
              <a:spcAft>
                <a:spcPts val="0"/>
              </a:spcAft>
            </a:pPr>
            <a:endParaRPr lang="de-DE" sz="1200" dirty="0">
              <a:latin typeface="+mn-lt"/>
              <a:ea typeface="Allianz Sans" pitchFamily="50" charset="0"/>
            </a:endParaRPr>
          </a:p>
        </p:txBody>
      </p:sp>
    </p:spTree>
    <p:extLst>
      <p:ext uri="{BB962C8B-B14F-4D97-AF65-F5344CB8AC3E}">
        <p14:creationId xmlns:p14="http://schemas.microsoft.com/office/powerpoint/2010/main" val="2821473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9B855-2A56-44BE-9B8E-73384494EFBA}"/>
              </a:ext>
            </a:extLst>
          </p:cNvPr>
          <p:cNvSpPr>
            <a:spLocks noGrp="1"/>
          </p:cNvSpPr>
          <p:nvPr>
            <p:ph type="title"/>
          </p:nvPr>
        </p:nvSpPr>
        <p:spPr/>
        <p:txBody>
          <a:bodyPr/>
          <a:lstStyle/>
          <a:p>
            <a:pPr marL="176213" indent="-176213">
              <a:lnSpc>
                <a:spcPct val="120000"/>
              </a:lnSpc>
              <a:spcBef>
                <a:spcPts val="0"/>
              </a:spcBef>
              <a:spcAft>
                <a:spcPts val="0"/>
              </a:spcAft>
              <a:buClr>
                <a:schemeClr val="bg2"/>
              </a:buClr>
              <a:tabLst>
                <a:tab pos="314325" algn="l"/>
              </a:tabLst>
            </a:pPr>
            <a:r>
              <a:rPr lang="de-DE" sz="1800" b="1" kern="1200" dirty="0">
                <a:solidFill>
                  <a:schemeClr val="tx1"/>
                </a:solidFill>
                <a:latin typeface="+mn-lt"/>
                <a:ea typeface="+mn-ea"/>
                <a:cs typeface="+mn-cs"/>
              </a:rPr>
              <a:t>Lieferantenselbstregistrierung - Vorteile</a:t>
            </a:r>
          </a:p>
        </p:txBody>
      </p:sp>
      <p:sp>
        <p:nvSpPr>
          <p:cNvPr id="5" name="Foliennummernplatzhalter 4">
            <a:extLst>
              <a:ext uri="{FF2B5EF4-FFF2-40B4-BE49-F238E27FC236}">
                <a16:creationId xmlns:a16="http://schemas.microsoft.com/office/drawing/2014/main" id="{D0B64AC6-DD04-4AF3-B285-A944B24C028E}"/>
              </a:ext>
            </a:extLst>
          </p:cNvPr>
          <p:cNvSpPr>
            <a:spLocks noGrp="1"/>
          </p:cNvSpPr>
          <p:nvPr>
            <p:ph type="sldNum" sz="quarter" idx="15"/>
          </p:nvPr>
        </p:nvSpPr>
        <p:spPr/>
        <p:txBody>
          <a:bodyPr/>
          <a:lstStyle/>
          <a:p>
            <a:fld id="{C63C361D-6D9E-4F98-8831-48736655B334}" type="slidenum">
              <a:rPr lang="en-US" smtClean="0"/>
              <a:pPr/>
              <a:t>8</a:t>
            </a:fld>
            <a:endParaRPr lang="en-US" dirty="0"/>
          </a:p>
        </p:txBody>
      </p:sp>
      <p:graphicFrame>
        <p:nvGraphicFramePr>
          <p:cNvPr id="8" name="Tabelle 7">
            <a:extLst>
              <a:ext uri="{FF2B5EF4-FFF2-40B4-BE49-F238E27FC236}">
                <a16:creationId xmlns:a16="http://schemas.microsoft.com/office/drawing/2014/main" id="{AD16F3F1-687B-4058-8889-DD14CDAD06D2}"/>
              </a:ext>
            </a:extLst>
          </p:cNvPr>
          <p:cNvGraphicFramePr>
            <a:graphicFrameLocks noGrp="1"/>
          </p:cNvGraphicFramePr>
          <p:nvPr>
            <p:extLst>
              <p:ext uri="{D42A27DB-BD31-4B8C-83A1-F6EECF244321}">
                <p14:modId xmlns:p14="http://schemas.microsoft.com/office/powerpoint/2010/main" val="3831480465"/>
              </p:ext>
            </p:extLst>
          </p:nvPr>
        </p:nvGraphicFramePr>
        <p:xfrm>
          <a:off x="358775" y="789807"/>
          <a:ext cx="8144066" cy="3795268"/>
        </p:xfrm>
        <a:graphic>
          <a:graphicData uri="http://schemas.openxmlformats.org/drawingml/2006/table">
            <a:tbl>
              <a:tblPr firstRow="1" bandRow="1">
                <a:tableStyleId>{5C22544A-7EE6-4342-B048-85BDC9FD1C3A}</a:tableStyleId>
              </a:tblPr>
              <a:tblGrid>
                <a:gridCol w="8144066">
                  <a:extLst>
                    <a:ext uri="{9D8B030D-6E8A-4147-A177-3AD203B41FA5}">
                      <a16:colId xmlns:a16="http://schemas.microsoft.com/office/drawing/2014/main" val="1926789897"/>
                    </a:ext>
                  </a:extLst>
                </a:gridCol>
              </a:tblGrid>
              <a:tr h="349126">
                <a:tc>
                  <a:txBody>
                    <a:bodyPr/>
                    <a:lstStyle/>
                    <a:p>
                      <a:pPr algn="ctr"/>
                      <a:r>
                        <a:rPr lang="de-DE" sz="1800" dirty="0">
                          <a:solidFill>
                            <a:schemeClr val="bg1"/>
                          </a:solidFill>
                        </a:rPr>
                        <a:t>Beidseitiger Effizienzgewinn</a:t>
                      </a:r>
                    </a:p>
                  </a:txBody>
                  <a:tcPr>
                    <a:solidFill>
                      <a:schemeClr val="tx1"/>
                    </a:solidFill>
                  </a:tcPr>
                </a:tc>
                <a:extLst>
                  <a:ext uri="{0D108BD9-81ED-4DB2-BD59-A6C34878D82A}">
                    <a16:rowId xmlns:a16="http://schemas.microsoft.com/office/drawing/2014/main" val="2566936716"/>
                  </a:ext>
                </a:extLst>
              </a:tr>
              <a:tr h="2594789">
                <a:tc>
                  <a:txBody>
                    <a:bodyPr/>
                    <a:lstStyle/>
                    <a:p>
                      <a:pPr marL="285750" indent="-285750" algn="l" defTabSz="914400" rtl="0" eaLnBrk="1" latinLnBrk="0" hangingPunct="1">
                        <a:lnSpc>
                          <a:spcPct val="150000"/>
                        </a:lnSpc>
                        <a:buFont typeface="Arial" panose="020B0604020202020204" pitchFamily="34" charset="0"/>
                        <a:buChar char="•"/>
                      </a:pPr>
                      <a:r>
                        <a:rPr lang="de-DE" sz="1600" b="1" kern="1200" dirty="0">
                          <a:solidFill>
                            <a:schemeClr val="dk1"/>
                          </a:solidFill>
                          <a:latin typeface="+mn-lt"/>
                          <a:ea typeface="+mn-ea"/>
                          <a:cs typeface="+mn-cs"/>
                        </a:rPr>
                        <a:t>Einmalige</a:t>
                      </a:r>
                      <a:r>
                        <a:rPr lang="de-DE" sz="1600" kern="1200" dirty="0">
                          <a:solidFill>
                            <a:schemeClr val="dk1"/>
                          </a:solidFill>
                          <a:latin typeface="+mn-lt"/>
                          <a:ea typeface="+mn-ea"/>
                          <a:cs typeface="+mn-cs"/>
                        </a:rPr>
                        <a:t> Erfassung der </a:t>
                      </a:r>
                      <a:r>
                        <a:rPr lang="de-DE" sz="1600" b="1" kern="1200" dirty="0">
                          <a:solidFill>
                            <a:schemeClr val="dk1"/>
                          </a:solidFill>
                          <a:latin typeface="+mn-lt"/>
                          <a:ea typeface="+mn-ea"/>
                          <a:cs typeface="+mn-cs"/>
                        </a:rPr>
                        <a:t>Daten zur Eignung</a:t>
                      </a:r>
                    </a:p>
                    <a:p>
                      <a:pPr marL="285750" indent="-285750" algn="l" defTabSz="914400" rtl="0" eaLnBrk="1" latinLnBrk="0" hangingPunct="1">
                        <a:lnSpc>
                          <a:spcPct val="150000"/>
                        </a:lnSpc>
                        <a:buFont typeface="Arial" panose="020B0604020202020204" pitchFamily="34" charset="0"/>
                        <a:buChar char="•"/>
                      </a:pPr>
                      <a:r>
                        <a:rPr lang="de-DE" sz="1600" kern="1200" dirty="0">
                          <a:solidFill>
                            <a:srgbClr val="002C57"/>
                          </a:solidFill>
                          <a:latin typeface="+mn-lt"/>
                          <a:ea typeface="+mn-ea"/>
                          <a:cs typeface="+mn-cs"/>
                        </a:rPr>
                        <a:t>Eigenverantwortliche Verwaltung</a:t>
                      </a:r>
                      <a:r>
                        <a:rPr lang="de-DE" sz="1600" kern="1200" dirty="0">
                          <a:solidFill>
                            <a:schemeClr val="dk1"/>
                          </a:solidFill>
                          <a:latin typeface="+mn-lt"/>
                          <a:ea typeface="+mn-ea"/>
                          <a:cs typeface="+mn-cs"/>
                        </a:rPr>
                        <a:t> Ihrer </a:t>
                      </a:r>
                      <a:r>
                        <a:rPr lang="de-DE" sz="1600" b="1" kern="1200" dirty="0">
                          <a:solidFill>
                            <a:schemeClr val="dk1"/>
                          </a:solidFill>
                          <a:latin typeface="+mn-lt"/>
                          <a:ea typeface="+mn-ea"/>
                          <a:cs typeface="+mn-cs"/>
                        </a:rPr>
                        <a:t>Zertifikate </a:t>
                      </a:r>
                      <a:r>
                        <a:rPr lang="de-DE" sz="1600" b="0" kern="1200" dirty="0">
                          <a:solidFill>
                            <a:schemeClr val="dk1"/>
                          </a:solidFill>
                          <a:latin typeface="+mn-lt"/>
                          <a:ea typeface="+mn-ea"/>
                          <a:cs typeface="+mn-cs"/>
                        </a:rPr>
                        <a:t>und</a:t>
                      </a:r>
                      <a:r>
                        <a:rPr lang="de-DE" sz="1600" b="1" kern="1200" dirty="0">
                          <a:solidFill>
                            <a:schemeClr val="dk1"/>
                          </a:solidFill>
                          <a:latin typeface="+mn-lt"/>
                          <a:ea typeface="+mn-ea"/>
                          <a:cs typeface="+mn-cs"/>
                        </a:rPr>
                        <a:t> Nachweise</a:t>
                      </a:r>
                    </a:p>
                    <a:p>
                      <a:pPr marL="285750" indent="-285750" algn="l" defTabSz="914400" rtl="0" eaLnBrk="1" latinLnBrk="0" hangingPunct="1">
                        <a:lnSpc>
                          <a:spcPct val="150000"/>
                        </a:lnSpc>
                        <a:buFont typeface="Arial" panose="020B0604020202020204" pitchFamily="34" charset="0"/>
                        <a:buChar char="•"/>
                      </a:pPr>
                      <a:r>
                        <a:rPr lang="de-DE" sz="1600" kern="1200" dirty="0">
                          <a:solidFill>
                            <a:schemeClr val="dk1"/>
                          </a:solidFill>
                          <a:latin typeface="+mn-lt"/>
                          <a:ea typeface="+mn-ea"/>
                          <a:cs typeface="+mn-cs"/>
                        </a:rPr>
                        <a:t>Selbstständige Pflege Ihrer </a:t>
                      </a:r>
                      <a:r>
                        <a:rPr lang="de-DE" sz="1600" b="1" kern="1200" dirty="0">
                          <a:solidFill>
                            <a:schemeClr val="dk1"/>
                          </a:solidFill>
                          <a:latin typeface="+mn-lt"/>
                          <a:ea typeface="+mn-ea"/>
                          <a:cs typeface="+mn-cs"/>
                        </a:rPr>
                        <a:t>Stammdaten </a:t>
                      </a:r>
                    </a:p>
                    <a:p>
                      <a:pPr marL="285750" indent="-285750" algn="l" defTabSz="914400" rtl="0" eaLnBrk="1" latinLnBrk="0" hangingPunct="1">
                        <a:lnSpc>
                          <a:spcPct val="150000"/>
                        </a:lnSpc>
                        <a:buFont typeface="Arial" panose="020B0604020202020204" pitchFamily="34" charset="0"/>
                        <a:buChar char="•"/>
                      </a:pPr>
                      <a:r>
                        <a:rPr lang="de-DE" sz="1600" kern="1200" dirty="0">
                          <a:solidFill>
                            <a:schemeClr val="dk1"/>
                          </a:solidFill>
                          <a:latin typeface="+mn-lt"/>
                          <a:ea typeface="+mn-ea"/>
                          <a:cs typeface="+mn-cs"/>
                        </a:rPr>
                        <a:t>Aktualität durch jährliche Abfrage von </a:t>
                      </a:r>
                      <a:r>
                        <a:rPr lang="de-DE" sz="1600" b="1" kern="1200" dirty="0">
                          <a:solidFill>
                            <a:schemeClr val="dk1"/>
                          </a:solidFill>
                          <a:latin typeface="+mn-lt"/>
                          <a:ea typeface="+mn-ea"/>
                          <a:cs typeface="+mn-cs"/>
                        </a:rPr>
                        <a:t>Umsätzen</a:t>
                      </a:r>
                      <a:r>
                        <a:rPr lang="de-DE" sz="1600" kern="1200" dirty="0">
                          <a:solidFill>
                            <a:schemeClr val="dk1"/>
                          </a:solidFill>
                          <a:latin typeface="+mn-lt"/>
                          <a:ea typeface="+mn-ea"/>
                          <a:cs typeface="+mn-cs"/>
                        </a:rPr>
                        <a:t> und </a:t>
                      </a:r>
                      <a:r>
                        <a:rPr lang="de-DE" sz="1600" b="1" kern="1200" dirty="0">
                          <a:solidFill>
                            <a:schemeClr val="dk1"/>
                          </a:solidFill>
                          <a:latin typeface="+mn-lt"/>
                          <a:ea typeface="+mn-ea"/>
                          <a:cs typeface="+mn-cs"/>
                        </a:rPr>
                        <a:t>Mitarbeiterzahlen</a:t>
                      </a:r>
                    </a:p>
                    <a:p>
                      <a:pPr marL="285750" indent="-285750" algn="l" defTabSz="914400" rtl="0" eaLnBrk="1" latinLnBrk="0" hangingPunct="1">
                        <a:lnSpc>
                          <a:spcPct val="150000"/>
                        </a:lnSpc>
                        <a:buFont typeface="Arial" panose="020B0604020202020204" pitchFamily="34" charset="0"/>
                        <a:buChar char="•"/>
                      </a:pPr>
                      <a:r>
                        <a:rPr lang="de-DE" sz="1600" kern="1200" dirty="0">
                          <a:solidFill>
                            <a:schemeClr val="dk1"/>
                          </a:solidFill>
                          <a:latin typeface="+mn-lt"/>
                          <a:ea typeface="+mn-ea"/>
                          <a:cs typeface="+mn-cs"/>
                        </a:rPr>
                        <a:t>Jederzeitige Aktualisierung von </a:t>
                      </a:r>
                      <a:r>
                        <a:rPr lang="de-DE" sz="1600" b="1" kern="1200" dirty="0">
                          <a:solidFill>
                            <a:schemeClr val="dk1"/>
                          </a:solidFill>
                          <a:latin typeface="+mn-lt"/>
                          <a:ea typeface="+mn-ea"/>
                          <a:cs typeface="+mn-cs"/>
                        </a:rPr>
                        <a:t>Referenzen, Prospekten, Nachweisen etc. </a:t>
                      </a:r>
                      <a:r>
                        <a:rPr lang="de-DE" sz="1600" kern="1200" dirty="0">
                          <a:solidFill>
                            <a:schemeClr val="dk1"/>
                          </a:solidFill>
                          <a:latin typeface="+mn-lt"/>
                          <a:ea typeface="+mn-ea"/>
                          <a:cs typeface="+mn-cs"/>
                        </a:rPr>
                        <a:t>möglich</a:t>
                      </a:r>
                    </a:p>
                    <a:p>
                      <a:pPr marL="0" indent="0" algn="l" defTabSz="914400" rtl="0" eaLnBrk="1" latinLnBrk="0" hangingPunct="1">
                        <a:lnSpc>
                          <a:spcPct val="150000"/>
                        </a:lnSpc>
                        <a:buFont typeface="Arial" panose="020B0604020202020204" pitchFamily="34" charset="0"/>
                        <a:buNone/>
                      </a:pPr>
                      <a:endParaRPr lang="de-DE" sz="1600" b="1" kern="1200" dirty="0">
                        <a:solidFill>
                          <a:schemeClr val="dk1"/>
                        </a:solidFill>
                        <a:latin typeface="+mn-lt"/>
                        <a:ea typeface="+mn-ea"/>
                        <a:cs typeface="+mn-cs"/>
                      </a:endParaRPr>
                    </a:p>
                    <a:p>
                      <a:pPr marL="0" indent="0" algn="l" defTabSz="914400" rtl="0" eaLnBrk="1" latinLnBrk="0" hangingPunct="1">
                        <a:lnSpc>
                          <a:spcPct val="150000"/>
                        </a:lnSpc>
                        <a:buFont typeface="Arial" panose="020B0604020202020204" pitchFamily="34" charset="0"/>
                        <a:buNone/>
                      </a:pPr>
                      <a:r>
                        <a:rPr lang="de-DE" sz="1600" b="1" kern="1200" dirty="0">
                          <a:solidFill>
                            <a:schemeClr val="dk1"/>
                          </a:solidFill>
                          <a:latin typeface="+mn-lt"/>
                          <a:ea typeface="+mn-ea"/>
                          <a:cs typeface="+mn-cs"/>
                        </a:rPr>
                        <a:t>     Zeitersparnis</a:t>
                      </a:r>
                      <a:r>
                        <a:rPr lang="de-DE" sz="1600" kern="1200" dirty="0">
                          <a:solidFill>
                            <a:schemeClr val="dk1"/>
                          </a:solidFill>
                          <a:latin typeface="+mn-lt"/>
                          <a:ea typeface="+mn-ea"/>
                          <a:cs typeface="+mn-cs"/>
                        </a:rPr>
                        <a:t> bei allen Vergabeverfahren         	</a:t>
                      </a:r>
                    </a:p>
                  </a:txBody>
                  <a:tcPr/>
                </a:tc>
                <a:extLst>
                  <a:ext uri="{0D108BD9-81ED-4DB2-BD59-A6C34878D82A}">
                    <a16:rowId xmlns:a16="http://schemas.microsoft.com/office/drawing/2014/main" val="3590729448"/>
                  </a:ext>
                </a:extLst>
              </a:tr>
              <a:tr h="7855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600" b="1" dirty="0">
                        <a:solidFill>
                          <a:srgbClr val="002C57"/>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2060"/>
                          </a:solidFill>
                        </a:rPr>
                        <a:t>Ergebnis: Formale Eignung durch Lieferantenselbstregistrierung</a:t>
                      </a:r>
                    </a:p>
                    <a:p>
                      <a:pPr marL="0" indent="0" algn="ctr">
                        <a:buFontTx/>
                        <a:buNone/>
                      </a:pPr>
                      <a:endParaRPr lang="de-DE" sz="1600" b="1" dirty="0"/>
                    </a:p>
                  </a:txBody>
                  <a:tcPr/>
                </a:tc>
                <a:extLst>
                  <a:ext uri="{0D108BD9-81ED-4DB2-BD59-A6C34878D82A}">
                    <a16:rowId xmlns:a16="http://schemas.microsoft.com/office/drawing/2014/main" val="2987834417"/>
                  </a:ext>
                </a:extLst>
              </a:tr>
            </a:tbl>
          </a:graphicData>
        </a:graphic>
      </p:graphicFrame>
    </p:spTree>
    <p:extLst>
      <p:ext uri="{BB962C8B-B14F-4D97-AF65-F5344CB8AC3E}">
        <p14:creationId xmlns:p14="http://schemas.microsoft.com/office/powerpoint/2010/main" val="398404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9B855-2A56-44BE-9B8E-73384494EFBA}"/>
              </a:ext>
            </a:extLst>
          </p:cNvPr>
          <p:cNvSpPr>
            <a:spLocks noGrp="1"/>
          </p:cNvSpPr>
          <p:nvPr>
            <p:ph type="title"/>
          </p:nvPr>
        </p:nvSpPr>
        <p:spPr/>
        <p:txBody>
          <a:bodyPr/>
          <a:lstStyle/>
          <a:p>
            <a:pPr marL="176213" indent="-176213">
              <a:lnSpc>
                <a:spcPct val="120000"/>
              </a:lnSpc>
              <a:spcBef>
                <a:spcPts val="0"/>
              </a:spcBef>
              <a:spcAft>
                <a:spcPts val="0"/>
              </a:spcAft>
              <a:buClr>
                <a:schemeClr val="bg2"/>
              </a:buClr>
              <a:tabLst>
                <a:tab pos="314325" algn="l"/>
              </a:tabLst>
            </a:pPr>
            <a:r>
              <a:rPr lang="de-DE" sz="1800" b="1" kern="1200" dirty="0">
                <a:solidFill>
                  <a:schemeClr val="tx1"/>
                </a:solidFill>
                <a:latin typeface="+mn-lt"/>
                <a:ea typeface="+mn-ea"/>
                <a:cs typeface="+mn-cs"/>
              </a:rPr>
              <a:t>Präqualifizierungsformen</a:t>
            </a:r>
          </a:p>
        </p:txBody>
      </p:sp>
      <p:sp>
        <p:nvSpPr>
          <p:cNvPr id="5" name="Foliennummernplatzhalter 4">
            <a:extLst>
              <a:ext uri="{FF2B5EF4-FFF2-40B4-BE49-F238E27FC236}">
                <a16:creationId xmlns:a16="http://schemas.microsoft.com/office/drawing/2014/main" id="{D0B64AC6-DD04-4AF3-B285-A944B24C028E}"/>
              </a:ext>
            </a:extLst>
          </p:cNvPr>
          <p:cNvSpPr>
            <a:spLocks noGrp="1"/>
          </p:cNvSpPr>
          <p:nvPr>
            <p:ph type="sldNum" sz="quarter" idx="15"/>
          </p:nvPr>
        </p:nvSpPr>
        <p:spPr/>
        <p:txBody>
          <a:bodyPr/>
          <a:lstStyle/>
          <a:p>
            <a:fld id="{C63C361D-6D9E-4F98-8831-48736655B334}" type="slidenum">
              <a:rPr lang="en-US" smtClean="0"/>
              <a:pPr/>
              <a:t>9</a:t>
            </a:fld>
            <a:endParaRPr lang="en-US" dirty="0"/>
          </a:p>
        </p:txBody>
      </p:sp>
      <p:graphicFrame>
        <p:nvGraphicFramePr>
          <p:cNvPr id="8" name="Tabelle 7">
            <a:extLst>
              <a:ext uri="{FF2B5EF4-FFF2-40B4-BE49-F238E27FC236}">
                <a16:creationId xmlns:a16="http://schemas.microsoft.com/office/drawing/2014/main" id="{72E785A5-D118-49BF-974F-B96A42E759B6}"/>
              </a:ext>
            </a:extLst>
          </p:cNvPr>
          <p:cNvGraphicFramePr>
            <a:graphicFrameLocks noGrp="1"/>
          </p:cNvGraphicFramePr>
          <p:nvPr>
            <p:extLst>
              <p:ext uri="{D42A27DB-BD31-4B8C-83A1-F6EECF244321}">
                <p14:modId xmlns:p14="http://schemas.microsoft.com/office/powerpoint/2010/main" val="394796407"/>
              </p:ext>
            </p:extLst>
          </p:nvPr>
        </p:nvGraphicFramePr>
        <p:xfrm>
          <a:off x="358775" y="786378"/>
          <a:ext cx="3681210" cy="2912783"/>
        </p:xfrm>
        <a:graphic>
          <a:graphicData uri="http://schemas.openxmlformats.org/drawingml/2006/table">
            <a:tbl>
              <a:tblPr firstRow="1" bandRow="1">
                <a:tableStyleId>{5C22544A-7EE6-4342-B048-85BDC9FD1C3A}</a:tableStyleId>
              </a:tblPr>
              <a:tblGrid>
                <a:gridCol w="3681210">
                  <a:extLst>
                    <a:ext uri="{9D8B030D-6E8A-4147-A177-3AD203B41FA5}">
                      <a16:colId xmlns:a16="http://schemas.microsoft.com/office/drawing/2014/main" val="855482092"/>
                    </a:ext>
                  </a:extLst>
                </a:gridCol>
              </a:tblGrid>
              <a:tr h="327279">
                <a:tc>
                  <a:txBody>
                    <a:bodyPr/>
                    <a:lstStyle/>
                    <a:p>
                      <a:r>
                        <a:rPr lang="de-DE" sz="1200" b="1" kern="1200" dirty="0">
                          <a:solidFill>
                            <a:schemeClr val="lt1"/>
                          </a:solidFill>
                          <a:latin typeface="+mn-lt"/>
                          <a:ea typeface="+mn-ea"/>
                          <a:cs typeface="+mn-cs"/>
                        </a:rPr>
                        <a:t>Warengruppen (Nr.1-4)</a:t>
                      </a:r>
                    </a:p>
                  </a:txBody>
                  <a:tcPr>
                    <a:solidFill>
                      <a:schemeClr val="tx1"/>
                    </a:solidFill>
                  </a:tcPr>
                </a:tc>
                <a:extLst>
                  <a:ext uri="{0D108BD9-81ED-4DB2-BD59-A6C34878D82A}">
                    <a16:rowId xmlns:a16="http://schemas.microsoft.com/office/drawing/2014/main" val="1102462495"/>
                  </a:ext>
                </a:extLst>
              </a:tr>
              <a:tr h="458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Allgemeines Lieferantenportfolio mit </a:t>
                      </a:r>
                      <a:r>
                        <a:rPr lang="de-DE" sz="1200" b="1" kern="1200" dirty="0">
                          <a:solidFill>
                            <a:schemeClr val="dk1"/>
                          </a:solidFill>
                          <a:latin typeface="+mn-lt"/>
                          <a:ea typeface="+mn-ea"/>
                          <a:cs typeface="+mn-cs"/>
                        </a:rPr>
                        <a:t>aufgenommenen Lieferanten</a:t>
                      </a:r>
                    </a:p>
                  </a:txBody>
                  <a:tcPr/>
                </a:tc>
                <a:extLst>
                  <a:ext uri="{0D108BD9-81ED-4DB2-BD59-A6C34878D82A}">
                    <a16:rowId xmlns:a16="http://schemas.microsoft.com/office/drawing/2014/main" val="2619985772"/>
                  </a:ext>
                </a:extLst>
              </a:tr>
              <a:tr h="278187">
                <a:tc>
                  <a:txBody>
                    <a:bodyPr/>
                    <a:lstStyle/>
                    <a:p>
                      <a:r>
                        <a:rPr lang="de-DE" sz="1200" dirty="0"/>
                        <a:t>Angabe der:</a:t>
                      </a:r>
                    </a:p>
                  </a:txBody>
                  <a:tcPr/>
                </a:tc>
                <a:extLst>
                  <a:ext uri="{0D108BD9-81ED-4DB2-BD59-A6C34878D82A}">
                    <a16:rowId xmlns:a16="http://schemas.microsoft.com/office/drawing/2014/main" val="1400401103"/>
                  </a:ext>
                </a:extLst>
              </a:tr>
              <a:tr h="278187">
                <a:tc>
                  <a:txBody>
                    <a:bodyPr/>
                    <a:lstStyle/>
                    <a:p>
                      <a:pPr marL="266700" indent="-266700"/>
                      <a:r>
                        <a:rPr lang="de-DE" sz="1200" dirty="0"/>
                        <a:t>	- Vergleichbaren </a:t>
                      </a:r>
                      <a:r>
                        <a:rPr lang="de-DE" sz="1200" b="1" dirty="0"/>
                        <a:t>Umsätze</a:t>
                      </a:r>
                    </a:p>
                  </a:txBody>
                  <a:tcPr/>
                </a:tc>
                <a:extLst>
                  <a:ext uri="{0D108BD9-81ED-4DB2-BD59-A6C34878D82A}">
                    <a16:rowId xmlns:a16="http://schemas.microsoft.com/office/drawing/2014/main" val="4007625347"/>
                  </a:ext>
                </a:extLst>
              </a:tr>
              <a:tr h="278187">
                <a:tc>
                  <a:txBody>
                    <a:bodyPr/>
                    <a:lstStyle/>
                    <a:p>
                      <a:pPr marL="266700" indent="-266700">
                        <a:tabLst>
                          <a:tab pos="266700" algn="l"/>
                        </a:tabLst>
                      </a:pPr>
                      <a:r>
                        <a:rPr lang="de-DE" sz="1200" dirty="0"/>
                        <a:t>	- </a:t>
                      </a:r>
                      <a:r>
                        <a:rPr lang="de-DE" sz="1200" b="1" dirty="0"/>
                        <a:t>Technische </a:t>
                      </a:r>
                      <a:r>
                        <a:rPr lang="de-DE" sz="1200" dirty="0"/>
                        <a:t>Ausrüstung</a:t>
                      </a:r>
                    </a:p>
                  </a:txBody>
                  <a:tcPr/>
                </a:tc>
                <a:extLst>
                  <a:ext uri="{0D108BD9-81ED-4DB2-BD59-A6C34878D82A}">
                    <a16:rowId xmlns:a16="http://schemas.microsoft.com/office/drawing/2014/main" val="2240250014"/>
                  </a:ext>
                </a:extLst>
              </a:tr>
              <a:tr h="278187">
                <a:tc>
                  <a:txBody>
                    <a:bodyPr/>
                    <a:lstStyle/>
                    <a:p>
                      <a:pPr marL="266700" indent="-266700"/>
                      <a:r>
                        <a:rPr lang="de-DE" sz="1200" dirty="0"/>
                        <a:t>	- Anzahl </a:t>
                      </a:r>
                      <a:r>
                        <a:rPr lang="de-DE" sz="1200" b="1" dirty="0"/>
                        <a:t>Mitarbeiter</a:t>
                      </a:r>
                    </a:p>
                  </a:txBody>
                  <a:tcPr/>
                </a:tc>
                <a:extLst>
                  <a:ext uri="{0D108BD9-81ED-4DB2-BD59-A6C34878D82A}">
                    <a16:rowId xmlns:a16="http://schemas.microsoft.com/office/drawing/2014/main" val="2376864682"/>
                  </a:ext>
                </a:extLst>
              </a:tr>
              <a:tr h="278187">
                <a:tc>
                  <a:txBody>
                    <a:bodyPr/>
                    <a:lstStyle/>
                    <a:p>
                      <a:pPr marL="266700" indent="-266700"/>
                      <a:r>
                        <a:rPr lang="de-DE" sz="1200" dirty="0"/>
                        <a:t>	- </a:t>
                      </a:r>
                      <a:r>
                        <a:rPr lang="de-DE" sz="1200" b="1" dirty="0"/>
                        <a:t>Zertifikate</a:t>
                      </a:r>
                    </a:p>
                  </a:txBody>
                  <a:tcPr/>
                </a:tc>
                <a:extLst>
                  <a:ext uri="{0D108BD9-81ED-4DB2-BD59-A6C34878D82A}">
                    <a16:rowId xmlns:a16="http://schemas.microsoft.com/office/drawing/2014/main" val="1526524823"/>
                  </a:ext>
                </a:extLst>
              </a:tr>
              <a:tr h="458191">
                <a:tc>
                  <a:txBody>
                    <a:bodyPr/>
                    <a:lstStyle/>
                    <a:p>
                      <a:pPr marL="266700" indent="-266700"/>
                      <a:r>
                        <a:rPr lang="de-DE" sz="1200" kern="1200" dirty="0">
                          <a:solidFill>
                            <a:schemeClr val="dk1"/>
                          </a:solidFill>
                          <a:latin typeface="+mn-lt"/>
                          <a:ea typeface="+mn-ea"/>
                          <a:cs typeface="+mn-cs"/>
                        </a:rPr>
                        <a:t>      - </a:t>
                      </a:r>
                      <a:r>
                        <a:rPr lang="de-DE" sz="1200" b="1" kern="1200" dirty="0">
                          <a:solidFill>
                            <a:schemeClr val="dk1"/>
                          </a:solidFill>
                          <a:latin typeface="+mn-lt"/>
                          <a:ea typeface="+mn-ea"/>
                          <a:cs typeface="+mn-cs"/>
                        </a:rPr>
                        <a:t>Allgemeine Dokumente</a:t>
                      </a:r>
                      <a:r>
                        <a:rPr lang="de-DE" sz="1200" kern="1200" dirty="0">
                          <a:solidFill>
                            <a:schemeClr val="dk1"/>
                          </a:solidFill>
                          <a:latin typeface="+mn-lt"/>
                          <a:ea typeface="+mn-ea"/>
                          <a:cs typeface="+mn-cs"/>
                        </a:rPr>
                        <a:t>: Firmenprospekte,            Leistungsportfolio, Referenzen</a:t>
                      </a:r>
                    </a:p>
                  </a:txBody>
                  <a:tcPr/>
                </a:tc>
                <a:extLst>
                  <a:ext uri="{0D108BD9-81ED-4DB2-BD59-A6C34878D82A}">
                    <a16:rowId xmlns:a16="http://schemas.microsoft.com/office/drawing/2014/main" val="1936029769"/>
                  </a:ext>
                </a:extLst>
              </a:tr>
              <a:tr h="278187">
                <a:tc>
                  <a:txBody>
                    <a:bodyPr/>
                    <a:lstStyle/>
                    <a:p>
                      <a:r>
                        <a:rPr lang="de-DE" sz="1200" b="1" dirty="0"/>
                        <a:t>Status: Aufgenommen für WG</a:t>
                      </a:r>
                    </a:p>
                  </a:txBody>
                  <a:tcPr/>
                </a:tc>
                <a:extLst>
                  <a:ext uri="{0D108BD9-81ED-4DB2-BD59-A6C34878D82A}">
                    <a16:rowId xmlns:a16="http://schemas.microsoft.com/office/drawing/2014/main" val="2835909983"/>
                  </a:ext>
                </a:extLst>
              </a:tr>
            </a:tbl>
          </a:graphicData>
        </a:graphic>
      </p:graphicFrame>
      <p:graphicFrame>
        <p:nvGraphicFramePr>
          <p:cNvPr id="9" name="Tabelle 8">
            <a:extLst>
              <a:ext uri="{FF2B5EF4-FFF2-40B4-BE49-F238E27FC236}">
                <a16:creationId xmlns:a16="http://schemas.microsoft.com/office/drawing/2014/main" id="{A6D22474-CF3C-4182-8005-78D87FB695A9}"/>
              </a:ext>
            </a:extLst>
          </p:cNvPr>
          <p:cNvGraphicFramePr>
            <a:graphicFrameLocks noGrp="1"/>
          </p:cNvGraphicFramePr>
          <p:nvPr>
            <p:extLst>
              <p:ext uri="{D42A27DB-BD31-4B8C-83A1-F6EECF244321}">
                <p14:modId xmlns:p14="http://schemas.microsoft.com/office/powerpoint/2010/main" val="3994387397"/>
              </p:ext>
            </p:extLst>
          </p:nvPr>
        </p:nvGraphicFramePr>
        <p:xfrm>
          <a:off x="4507706" y="791174"/>
          <a:ext cx="3744894" cy="2794808"/>
        </p:xfrm>
        <a:graphic>
          <a:graphicData uri="http://schemas.openxmlformats.org/drawingml/2006/table">
            <a:tbl>
              <a:tblPr firstRow="1" bandRow="1">
                <a:tableStyleId>{00A15C55-8517-42AA-B614-E9B94910E393}</a:tableStyleId>
              </a:tblPr>
              <a:tblGrid>
                <a:gridCol w="3744894">
                  <a:extLst>
                    <a:ext uri="{9D8B030D-6E8A-4147-A177-3AD203B41FA5}">
                      <a16:colId xmlns:a16="http://schemas.microsoft.com/office/drawing/2014/main" val="2192393230"/>
                    </a:ext>
                  </a:extLst>
                </a:gridCol>
              </a:tblGrid>
              <a:tr h="308661">
                <a:tc>
                  <a:txBody>
                    <a:bodyPr/>
                    <a:lstStyle/>
                    <a:p>
                      <a:pPr algn="l"/>
                      <a:r>
                        <a:rPr lang="de-DE" sz="1200" kern="1200" dirty="0"/>
                        <a:t>Qualifizierungssystem (Nr. 5)</a:t>
                      </a:r>
                      <a:endParaRPr lang="de-DE" sz="1200" b="1" kern="1200" dirty="0">
                        <a:solidFill>
                          <a:schemeClr val="lt1"/>
                        </a:solidFill>
                        <a:latin typeface="+mn-lt"/>
                        <a:ea typeface="+mn-ea"/>
                        <a:cs typeface="+mn-cs"/>
                      </a:endParaRPr>
                    </a:p>
                  </a:txBody>
                  <a:tcPr/>
                </a:tc>
                <a:extLst>
                  <a:ext uri="{0D108BD9-81ED-4DB2-BD59-A6C34878D82A}">
                    <a16:rowId xmlns:a16="http://schemas.microsoft.com/office/drawing/2014/main" val="3850783324"/>
                  </a:ext>
                </a:extLst>
              </a:tr>
              <a:tr h="480058">
                <a:tc>
                  <a:txBody>
                    <a:bodyPr/>
                    <a:lstStyle/>
                    <a:p>
                      <a:pPr marL="0" algn="l" defTabSz="914400" rtl="0" eaLnBrk="1" latinLnBrk="0" hangingPunct="1"/>
                      <a:r>
                        <a:rPr lang="de-DE" sz="1200" b="1" kern="1200" dirty="0"/>
                        <a:t>Qualifizierter geprüfter Bieterpool </a:t>
                      </a:r>
                      <a:r>
                        <a:rPr lang="de-DE" sz="1200" kern="1200" dirty="0"/>
                        <a:t>für spezielle Leistungsbereiche</a:t>
                      </a:r>
                      <a:endParaRPr lang="de-DE" sz="1200" kern="1200" dirty="0">
                        <a:solidFill>
                          <a:schemeClr val="dk1"/>
                        </a:solidFill>
                        <a:latin typeface="+mn-lt"/>
                        <a:ea typeface="+mn-ea"/>
                        <a:cs typeface="+mn-cs"/>
                      </a:endParaRPr>
                    </a:p>
                  </a:txBody>
                  <a:tcPr/>
                </a:tc>
                <a:extLst>
                  <a:ext uri="{0D108BD9-81ED-4DB2-BD59-A6C34878D82A}">
                    <a16:rowId xmlns:a16="http://schemas.microsoft.com/office/drawing/2014/main" val="325209000"/>
                  </a:ext>
                </a:extLst>
              </a:tr>
              <a:tr h="274449">
                <a:tc>
                  <a:txBody>
                    <a:bodyPr/>
                    <a:lstStyle/>
                    <a:p>
                      <a:pPr algn="l"/>
                      <a:r>
                        <a:rPr lang="de-DE" sz="1200" dirty="0"/>
                        <a:t>Nachweise durch:</a:t>
                      </a:r>
                    </a:p>
                  </a:txBody>
                  <a:tcPr/>
                </a:tc>
                <a:extLst>
                  <a:ext uri="{0D108BD9-81ED-4DB2-BD59-A6C34878D82A}">
                    <a16:rowId xmlns:a16="http://schemas.microsoft.com/office/drawing/2014/main" val="4219659440"/>
                  </a:ext>
                </a:extLst>
              </a:tr>
              <a:tr h="255419">
                <a:tc>
                  <a:txBody>
                    <a:bodyPr/>
                    <a:lstStyle/>
                    <a:p>
                      <a:pPr marL="266700" indent="-266700" algn="l"/>
                      <a:r>
                        <a:rPr lang="de-DE" sz="1200" dirty="0"/>
                        <a:t>	- Vergleichbare </a:t>
                      </a:r>
                      <a:r>
                        <a:rPr lang="de-DE" sz="1200" b="1" dirty="0"/>
                        <a:t>Umsätze</a:t>
                      </a:r>
                    </a:p>
                  </a:txBody>
                  <a:tcPr/>
                </a:tc>
                <a:extLst>
                  <a:ext uri="{0D108BD9-81ED-4DB2-BD59-A6C34878D82A}">
                    <a16:rowId xmlns:a16="http://schemas.microsoft.com/office/drawing/2014/main" val="3464974747"/>
                  </a:ext>
                </a:extLst>
              </a:tr>
              <a:tr h="291464">
                <a:tc>
                  <a:txBody>
                    <a:bodyPr/>
                    <a:lstStyle/>
                    <a:p>
                      <a:pPr marL="266700" indent="-266700" algn="l"/>
                      <a:r>
                        <a:rPr lang="de-DE" sz="1200" dirty="0"/>
                        <a:t>	- </a:t>
                      </a:r>
                      <a:r>
                        <a:rPr lang="de-DE" sz="1200" b="1" dirty="0"/>
                        <a:t>Qualifiziertes</a:t>
                      </a:r>
                      <a:r>
                        <a:rPr lang="de-DE" sz="1200" dirty="0"/>
                        <a:t> Personal</a:t>
                      </a:r>
                      <a:endParaRPr lang="de-DE" sz="1200" b="1" dirty="0"/>
                    </a:p>
                  </a:txBody>
                  <a:tcPr/>
                </a:tc>
                <a:extLst>
                  <a:ext uri="{0D108BD9-81ED-4DB2-BD59-A6C34878D82A}">
                    <a16:rowId xmlns:a16="http://schemas.microsoft.com/office/drawing/2014/main" val="3077063232"/>
                  </a:ext>
                </a:extLst>
              </a:tr>
              <a:tr h="291464">
                <a:tc>
                  <a:txBody>
                    <a:bodyPr/>
                    <a:lstStyle/>
                    <a:p>
                      <a:pPr marL="266700" indent="-266700" algn="l"/>
                      <a:r>
                        <a:rPr lang="de-DE" sz="1200" dirty="0"/>
                        <a:t>	- </a:t>
                      </a:r>
                      <a:r>
                        <a:rPr lang="de-DE" sz="1200" b="1" dirty="0"/>
                        <a:t>Referenzen</a:t>
                      </a:r>
                    </a:p>
                  </a:txBody>
                  <a:tcPr/>
                </a:tc>
                <a:extLst>
                  <a:ext uri="{0D108BD9-81ED-4DB2-BD59-A6C34878D82A}">
                    <a16:rowId xmlns:a16="http://schemas.microsoft.com/office/drawing/2014/main" val="3029656960"/>
                  </a:ext>
                </a:extLst>
              </a:tr>
              <a:tr h="291464">
                <a:tc>
                  <a:txBody>
                    <a:bodyPr/>
                    <a:lstStyle/>
                    <a:p>
                      <a:pPr marL="266700" indent="-266700" algn="l"/>
                      <a:r>
                        <a:rPr lang="de-DE" sz="1200" dirty="0"/>
                        <a:t>	- </a:t>
                      </a:r>
                      <a:r>
                        <a:rPr lang="de-DE" sz="1200" b="1" dirty="0"/>
                        <a:t>Zertifikate</a:t>
                      </a:r>
                    </a:p>
                  </a:txBody>
                  <a:tcPr/>
                </a:tc>
                <a:extLst>
                  <a:ext uri="{0D108BD9-81ED-4DB2-BD59-A6C34878D82A}">
                    <a16:rowId xmlns:a16="http://schemas.microsoft.com/office/drawing/2014/main" val="950603612"/>
                  </a:ext>
                </a:extLst>
              </a:tr>
              <a:tr h="291464">
                <a:tc>
                  <a:txBody>
                    <a:bodyPr/>
                    <a:lstStyle/>
                    <a:p>
                      <a:pPr marL="266700" indent="-266700" algn="l"/>
                      <a:r>
                        <a:rPr lang="de-DE" sz="1200" dirty="0"/>
                        <a:t>	- </a:t>
                      </a:r>
                      <a:r>
                        <a:rPr lang="de-DE" sz="1200" b="1" dirty="0"/>
                        <a:t>Technische Spezifikationen </a:t>
                      </a:r>
                      <a:r>
                        <a:rPr lang="de-DE" sz="1200" dirty="0"/>
                        <a:t>von Geräten etc.</a:t>
                      </a:r>
                    </a:p>
                  </a:txBody>
                  <a:tcPr/>
                </a:tc>
                <a:extLst>
                  <a:ext uri="{0D108BD9-81ED-4DB2-BD59-A6C34878D82A}">
                    <a16:rowId xmlns:a16="http://schemas.microsoft.com/office/drawing/2014/main" val="2453848278"/>
                  </a:ext>
                </a:extLst>
              </a:tr>
              <a:tr h="291464">
                <a:tc>
                  <a:txBody>
                    <a:bodyPr/>
                    <a:lstStyle/>
                    <a:p>
                      <a:pPr algn="r"/>
                      <a:r>
                        <a:rPr lang="de-DE" sz="1200" b="1" dirty="0"/>
                        <a:t>Status: Genehmigt für QS</a:t>
                      </a:r>
                    </a:p>
                  </a:txBody>
                  <a:tcPr/>
                </a:tc>
                <a:extLst>
                  <a:ext uri="{0D108BD9-81ED-4DB2-BD59-A6C34878D82A}">
                    <a16:rowId xmlns:a16="http://schemas.microsoft.com/office/drawing/2014/main" val="2384680174"/>
                  </a:ext>
                </a:extLst>
              </a:tr>
            </a:tbl>
          </a:graphicData>
        </a:graphic>
      </p:graphicFrame>
      <p:pic>
        <p:nvPicPr>
          <p:cNvPr id="7" name="Grafik 6">
            <a:extLst>
              <a:ext uri="{FF2B5EF4-FFF2-40B4-BE49-F238E27FC236}">
                <a16:creationId xmlns:a16="http://schemas.microsoft.com/office/drawing/2014/main" id="{EA81D5EC-1A8F-447E-9F77-CDE0E3B92112}"/>
              </a:ext>
            </a:extLst>
          </p:cNvPr>
          <p:cNvPicPr>
            <a:picLocks noChangeAspect="1"/>
          </p:cNvPicPr>
          <p:nvPr/>
        </p:nvPicPr>
        <p:blipFill>
          <a:blip r:embed="rId2"/>
          <a:stretch>
            <a:fillRect/>
          </a:stretch>
        </p:blipFill>
        <p:spPr>
          <a:xfrm>
            <a:off x="2907728" y="3425116"/>
            <a:ext cx="3051687" cy="1403394"/>
          </a:xfrm>
          <a:prstGeom prst="rect">
            <a:avLst/>
          </a:prstGeom>
        </p:spPr>
      </p:pic>
      <p:sp>
        <p:nvSpPr>
          <p:cNvPr id="3" name="Rechteck 2">
            <a:extLst>
              <a:ext uri="{FF2B5EF4-FFF2-40B4-BE49-F238E27FC236}">
                <a16:creationId xmlns:a16="http://schemas.microsoft.com/office/drawing/2014/main" id="{99A333D8-64A6-4C54-ABB6-D273B07D4B6D}"/>
              </a:ext>
            </a:extLst>
          </p:cNvPr>
          <p:cNvSpPr/>
          <p:nvPr/>
        </p:nvSpPr>
        <p:spPr bwMode="auto">
          <a:xfrm>
            <a:off x="2983424" y="3573632"/>
            <a:ext cx="2774196" cy="916498"/>
          </a:xfrm>
          <a:prstGeom prst="rect">
            <a:avLst/>
          </a:prstGeom>
          <a:noFill/>
          <a:ln w="25400" cap="flat" cmpd="sng" algn="ctr">
            <a:solidFill>
              <a:schemeClr val="accent2">
                <a:lumMod val="50000"/>
              </a:schemeClr>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300" b="1" i="0" u="none" strike="noStrike" cap="none" normalizeH="0" baseline="0" dirty="0">
              <a:ln>
                <a:noFill/>
              </a:ln>
              <a:solidFill>
                <a:schemeClr val="bg1"/>
              </a:solidFill>
              <a:effectLst/>
              <a:latin typeface="Arial" charset="0"/>
            </a:endParaRPr>
          </a:p>
        </p:txBody>
      </p:sp>
      <p:sp>
        <p:nvSpPr>
          <p:cNvPr id="10" name="Rechteck 9">
            <a:extLst>
              <a:ext uri="{FF2B5EF4-FFF2-40B4-BE49-F238E27FC236}">
                <a16:creationId xmlns:a16="http://schemas.microsoft.com/office/drawing/2014/main" id="{82737A35-AF52-42CB-A631-D2623A499AC8}"/>
              </a:ext>
            </a:extLst>
          </p:cNvPr>
          <p:cNvSpPr/>
          <p:nvPr/>
        </p:nvSpPr>
        <p:spPr bwMode="auto">
          <a:xfrm>
            <a:off x="2983424" y="4494142"/>
            <a:ext cx="2774196" cy="216491"/>
          </a:xfrm>
          <a:prstGeom prst="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72000" tIns="72000" rIns="72000" bIns="72000" numCol="1" rtlCol="0" anchor="t" anchorCtr="0" compatLnSpc="1">
            <a:prstTxWarp prst="textNoShape">
              <a:avLst/>
            </a:prstTxWarp>
            <a:noAutofit/>
          </a:bodyPr>
          <a:lstStyle/>
          <a:p>
            <a: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3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8572182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PPWINSEGMENT1START" val="1"/>
  <p:tag name="PPWINSEGMENT1LENGTH" val="60"/>
  <p:tag name="PPWINSEGMENT1SOURCERTF" val="{\rtf1\ansi\deff0{\fonttbl{\f0\fcharset0 MetaBook-Roman;}}{\colortbl\red0\green0\blue0;}{\f0\fs40\cf0 What is my position (strategy) now with regard to:\par}}"/>
  <p:tag name="PPWINSEGMENT1TARGETRTF" val="{\rtf1\ansi\deff0{\fonttbl{\f0\fcharset0 MetaBook-Roman;}}{\colortbl\red0\green0\blue0;}{\f0\fs40\cf0 Wie sieht jetzt meine Position (Strategie) aus hinsichtlich:\par}}"/>
  <p:tag name="PPWINSEGMENT2START" val="63"/>
  <p:tag name="PPWINSEGMENT2LENGTH" val="21"/>
  <p:tag name="PPWINSEGMENT2SOURCERTF" val="{\rtf1\ansi\deff0{\fonttbl{\f0\fcharset0 MetaBook-Roman;}}{\colortbl\red0\green0\blue0;}{\f0\fs40\cf0 Strengths and Red Flags\par}}"/>
  <p:tag name="PPWINSEGMENT2TARGETRTF" val="{\rtf1\ansi\deff0{\fonttbl{\f0\fcharset0 MetaBook-Roman;}}{\colortbl\red0\green0\blue0;}{\f0\fs40\cf0 St\'E4rken und Schw\'E4chen\par}}"/>
  <p:tag name="PPWINSEGMENT3START" val="86"/>
  <p:tag name="PPWINSEGMENT3LENGTH" val="34"/>
  <p:tag name="PPWINSEGMENT3SOURCERTF" val="{\rtf1\ansi\deff0{\fonttbl{\f0\fcharset0 MetaBook-Roman;}}{\colortbl\red0\green0\blue0;}{\f0\fs40\cf0 Buying Influences \par}}"/>
  <p:tag name="PPWINSEGMENT3TARGETRTF" val="{\rtf1\ansi\deff0{\fonttbl{\f0\fcharset0 MetaBook-Roman;}}{\colortbl\red0\green0\blue0;}{\f0\fs40\cf0 Einfl\'FCsse auf die Kaufentscheidung\par}}"/>
  <p:tag name="PPWINSEGMENT4START" val="121"/>
  <p:tag name="PPWINSEGMENT4LENGTH" val="42"/>
  <p:tag name="PPWINSEGMENT4SOURCERTF" val="{\rtf1\ansi\deff0{\fonttbl{\f0\fcharset0 MetaBook-Roman;}}{\colortbl\red0\green0\blue0;}{\f0\fs40\cf0 \'97Roles, Degrees of Influence, Modes, Ratings \par}}"/>
  <p:tag name="PPWINSEGMENT4TARGETRTF" val="{\rtf1\ansi\deff1{\fonttbl{\f1\fcharset0 Arial;}{\f2\fcharset0 MetaBook-Roman;}}{\colortbl\red0\green0\blue0;}{\f2\fs40\cf0 - Rollen, Einflussgrad, Modi, Bewertungen \par}}"/>
  <p:tag name="PPWINSEGMENT5START" val="165"/>
  <p:tag name="PPWINSEGMENT5LENGTH" val="16"/>
  <p:tag name="PPWINSEGMENT5SOURCERTF" val="{\rtf1\ansi\deff0{\fonttbl{\f0\fcharset0 MetaBook-Roman;}}{\colortbl\red0\green0\blue0;}{\f0\fs40\cf0 Wins-Results\par}}"/>
  <p:tag name="PPWINSEGMENT5TARGETRTF" val="{\rtf1\ansi\deff0{\fonttbl{\f0\fcharset0 MetaBook-Roman;}}{\colortbl\red0\green0\blue0;}{\f0\fs40\cf0 Gewinnergebnisse\par}}"/>
  <p:tag name="PPWINSEGMENT6START" val="183"/>
  <p:tag name="PPWINSEGMENT6LENGTH" val="10"/>
  <p:tag name="PPWINSEGMENT6SOURCERTF" val="{\rtf1\ansi\deff0{\fonttbl{\f0\fcharset0 MetaBook-Roman;}}{\colortbl\red0\green0\blue0;}{\f0\fs40\cf0 Competition\par}}"/>
  <p:tag name="PPWINSEGMENT6TARGETRTF" val="{\rtf1\ansi\deff0{\fonttbl{\f0\fcharset0 MetaBook-Roman;}}{\colortbl\red0\green0\blue0;}{\f0\fs40\cf0 Konkurrenz\par}}"/>
  <p:tag name="PPWINSEGMENT7START" val="195"/>
  <p:tag name="PPWINSEGMENT7LENGTH" val="20"/>
  <p:tag name="PPWINSEGMENT7SOURCERTF" val="{\rtf1\ansi\deff0{\fonttbl{\f0\fcharset0 MetaBook-Roman;}}{\colortbl\red0\green0\blue0;}{\f0\fs40\cf0 Ideal Customer profile\par}}"/>
  <p:tag name="PPWINSEGMENT7TARGETRTF" val="{\rtf1\ansi\deff0{\fonttbl{\f0\fcharset0 MetaBook-Roman;}}{\colortbl\red0\green0\blue0;}{\f0\fs40\cf0 Ideales Kundenprofil\par}}"/>
  <p:tag name="PPWINSEGMENT8START" val="217"/>
  <p:tag name="PPWINSEGMENT8LENGTH" val="13"/>
  <p:tag name="PPWINSEGMENT8SOURCERTF" val="{\rtf1\ansi\deff0{\fonttbl{\f0\fcharset0 MetaBook-Roman;}}{\colortbl\red0\green0\blue0;}{\f0\fs40\cf0 Sales Funnel\par}}"/>
  <p:tag name="PPWINSEGMENT8TARGETRTF" val="{\rtf1\ansi\deff0{\fonttbl{\f0\fcharset0 MetaBook-Roman;}}{\colortbl\red0\green0\blue0;}{\f0\fs40\cf0 Verkaufskanal\par}}"/>
  <p:tag name="PPWINLASTSAVEDTRANSLATION" val="Wie sieht jetzt meine Position (Strategie) aus hinsichtlich:&#10; Stärken und Schwächen&#10; Einflüsse auf die Kaufentscheidung&#10;- Rollen, Einflussgrad, Modi, Bewertungen &#10; Gewinnergebnisse&#10; Konkurrenz&#10; Ideales Kundenprofil&#10; Verkaufskanal"/>
  <p:tag name="PPWINALREADYSEGMENTED" val="True"/>
  <p:tag name="PPWINTOTALSEGMENTS" val="8"/>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DV_TOP" val="497,6471"/>
  <p:tag name="ADV_LEFT" val="146,1935"/>
  <p:tag name="ADV_HEIGHT" val="27,49055"/>
  <p:tag name="ADV_WIDTH" val="527,3027"/>
  <p:tag name="ADV_COPYRIGHT" val="TRU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äsentations_vorlage_4-3">
  <a:themeElements>
    <a:clrScheme name="HPA Benutzerdefiniert">
      <a:dk1>
        <a:srgbClr val="002C57"/>
      </a:dk1>
      <a:lt1>
        <a:srgbClr val="FFFFFF"/>
      </a:lt1>
      <a:dk2>
        <a:srgbClr val="E2001A"/>
      </a:dk2>
      <a:lt2>
        <a:srgbClr val="002C57"/>
      </a:lt2>
      <a:accent1>
        <a:srgbClr val="009FDA"/>
      </a:accent1>
      <a:accent2>
        <a:srgbClr val="0046AD"/>
      </a:accent2>
      <a:accent3>
        <a:srgbClr val="57068C"/>
      </a:accent3>
      <a:accent4>
        <a:srgbClr val="830051"/>
      </a:accent4>
      <a:accent5>
        <a:srgbClr val="007EA3"/>
      </a:accent5>
      <a:accent6>
        <a:srgbClr val="FFA300"/>
      </a:accent6>
      <a:hlink>
        <a:srgbClr val="009FDA"/>
      </a:hlink>
      <a:folHlink>
        <a:srgbClr val="808080"/>
      </a:folHlink>
    </a:clrScheme>
    <a:fontScheme name="AllianzGI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4C73A7"/>
        </a:solidFill>
        <a:ln w="6350" cap="flat" cmpd="sng" algn="ctr">
          <a:noFill/>
          <a:prstDash val="solid"/>
          <a:round/>
          <a:headEnd type="none" w="med" len="med"/>
          <a:tailEnd type="none" w="med" len="med"/>
        </a:ln>
        <a:effectLst/>
      </a:spPr>
      <a:bodyPr vert="horz" wrap="square" lIns="72000" tIns="72000" rIns="72000" bIns="72000" numCol="1" rtlCol="0" anchor="t" anchorCtr="0" compatLnSpc="1">
        <a:prstTxWarp prst="textNoShape">
          <a:avLst/>
        </a:prstTxWarp>
        <a:noAutofit/>
      </a:bodyPr>
      <a:lstStyle>
        <a:def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defRPr kumimoji="0" sz="1300" b="1" i="0" u="none" strike="noStrike" cap="none" normalizeH="0" baseline="0" dirty="0" smtClean="0">
            <a:ln>
              <a:noFill/>
            </a:ln>
            <a:solidFill>
              <a:schemeClr val="bg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noAutofit/>
      </a:bodyPr>
      <a:lstStyle>
        <a:defPPr>
          <a:spcBef>
            <a:spcPts val="0"/>
          </a:spcBef>
          <a:spcAft>
            <a:spcPts val="0"/>
          </a:spcAft>
          <a:defRPr sz="1200" dirty="0">
            <a:latin typeface="+mn-lt"/>
            <a:ea typeface="Allianz Sans" pitchFamily="50" charset="0"/>
          </a:defRPr>
        </a:defPPr>
      </a:lstStyle>
    </a:txDef>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PMG_Talkbook_4x3_1021_2015">
  <a:themeElements>
    <a:clrScheme name="Custom 4">
      <a:dk1>
        <a:sysClr val="windowText" lastClr="000000"/>
      </a:dk1>
      <a:lt1>
        <a:sysClr val="window" lastClr="FFFFFF"/>
      </a:lt1>
      <a:dk2>
        <a:srgbClr val="1F497D"/>
      </a:dk2>
      <a:lt2>
        <a:srgbClr val="0091DA"/>
      </a:lt2>
      <a:accent1>
        <a:srgbClr val="005EB8"/>
      </a:accent1>
      <a:accent2>
        <a:srgbClr val="0091DA"/>
      </a:accent2>
      <a:accent3>
        <a:srgbClr val="483698"/>
      </a:accent3>
      <a:accent4>
        <a:srgbClr val="470A68"/>
      </a:accent4>
      <a:accent5>
        <a:srgbClr val="6D2077"/>
      </a:accent5>
      <a:accent6>
        <a:srgbClr val="00A3A1"/>
      </a:accent6>
      <a:hlink>
        <a:srgbClr val="C6007E"/>
      </a:hlink>
      <a:folHlink>
        <a:srgbClr val="BC204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Univers for KPMG"/>
        <a:font script="Hebr" typeface="Univers for KPMG"/>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Univers for KPMG"/>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38D"/>
        </a:solidFill>
        <a:ln>
          <a:noFill/>
        </a:ln>
        <a:effectLst/>
      </a:spPr>
      <a:bodyPr rtlCol="0" anchor="ctr"/>
      <a:lstStyle>
        <a:defPPr>
          <a:defRPr sz="1200" dirty="0">
            <a:solidFill>
              <a:schemeClr val="bg1"/>
            </a:solidFill>
            <a:latin typeface="Univers for KPMG" panose="020B0603020202020204" pitchFamily="34" charset="0"/>
            <a:cs typeface="KPMG Extralight"/>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noAutofit/>
      </a:bodyPr>
      <a:lstStyle>
        <a:defPPr>
          <a:defRPr sz="1600" dirty="0" smtClean="0">
            <a:latin typeface="Univers for KPMG"/>
            <a:cs typeface="Univers for KPMG"/>
          </a:defRPr>
        </a:defPPr>
      </a:lstStyle>
    </a:txDef>
  </a:objectDefaults>
  <a:extraClrSchemeLst/>
  <a:extLst>
    <a:ext uri="{05A4C25C-085E-4340-85A3-A5531E510DB2}">
      <thm15:themeFamily xmlns:thm15="http://schemas.microsoft.com/office/thememl/2012/main" name="Präsentation2" id="{35D6EA5F-4FC5-4EB2-8912-A9E84C53F18E}" vid="{A12D5332-53EF-4C57-990A-B50E931F736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kument" ma:contentTypeID="0x0101002F6D8A9E2102AA4BA19644D38A4E100D" ma:contentTypeVersion="1" ma:contentTypeDescription="Ein neues Dokument erstellen." ma:contentTypeScope="" ma:versionID="76e718d6b89bdcb3c4ce609898be1ec5">
  <xsd:schema xmlns:xsd="http://www.w3.org/2001/XMLSchema" xmlns:xs="http://www.w3.org/2001/XMLSchema" xmlns:p="http://schemas.microsoft.com/office/2006/metadata/properties" xmlns:ns2="87787285-558e-42f9-8d9b-7de378b5f898" targetNamespace="http://schemas.microsoft.com/office/2006/metadata/properties" ma:root="true" ma:fieldsID="71158cbb73ecdef8affe3f038a43fd0f" ns2:_="">
    <xsd:import namespace="87787285-558e-42f9-8d9b-7de378b5f8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87285-558e-42f9-8d9b-7de378b5f89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EECDBC-1CE8-4497-8FA8-C3E629299B7A}">
  <ds:schemaRefs>
    <ds:schemaRef ds:uri="http://schemas.microsoft.com/office/2006/metadata/longProperties"/>
  </ds:schemaRefs>
</ds:datastoreItem>
</file>

<file path=customXml/itemProps2.xml><?xml version="1.0" encoding="utf-8"?>
<ds:datastoreItem xmlns:ds="http://schemas.openxmlformats.org/officeDocument/2006/customXml" ds:itemID="{CBD6D7F9-4A30-44AE-A04D-EC895581B54A}">
  <ds:schemaRefs>
    <ds:schemaRef ds:uri="http://schemas.microsoft.com/sharepoint/v3/contenttype/forms"/>
  </ds:schemaRefs>
</ds:datastoreItem>
</file>

<file path=customXml/itemProps3.xml><?xml version="1.0" encoding="utf-8"?>
<ds:datastoreItem xmlns:ds="http://schemas.openxmlformats.org/officeDocument/2006/customXml" ds:itemID="{E19B10AD-246B-45B0-8FB3-ED45767C658C}">
  <ds:schemaRefs>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87787285-558e-42f9-8d9b-7de378b5f898"/>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AC8DA584-AF8E-4C2D-B669-7BE1357F35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787285-558e-42f9-8d9b-7de378b5f8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präsentations_vorlage_4-3</Template>
  <TotalTime>0</TotalTime>
  <Words>983</Words>
  <Application>Microsoft Office PowerPoint</Application>
  <PresentationFormat>Bildschirmpräsentation (16:9)</PresentationFormat>
  <Paragraphs>303</Paragraphs>
  <Slides>23</Slides>
  <Notes>4</Notes>
  <HiddenSlides>0</HiddenSlides>
  <MMClips>0</MMClips>
  <ScaleCrop>false</ScaleCrop>
  <HeadingPairs>
    <vt:vector size="8" baseType="variant">
      <vt:variant>
        <vt:lpstr>Verwendete Schriftarten</vt:lpstr>
      </vt:variant>
      <vt:variant>
        <vt:i4>9</vt:i4>
      </vt:variant>
      <vt:variant>
        <vt:lpstr>Design</vt:lpstr>
      </vt:variant>
      <vt:variant>
        <vt:i4>3</vt:i4>
      </vt:variant>
      <vt:variant>
        <vt:lpstr>Eingebettete OLE-Server</vt:lpstr>
      </vt:variant>
      <vt:variant>
        <vt:i4>1</vt:i4>
      </vt:variant>
      <vt:variant>
        <vt:lpstr>Folientitel</vt:lpstr>
      </vt:variant>
      <vt:variant>
        <vt:i4>23</vt:i4>
      </vt:variant>
    </vt:vector>
  </HeadingPairs>
  <TitlesOfParts>
    <vt:vector size="36" baseType="lpstr">
      <vt:lpstr>Arial</vt:lpstr>
      <vt:lpstr>Calibri</vt:lpstr>
      <vt:lpstr>Calibri Light</vt:lpstr>
      <vt:lpstr>KPMG Extralight</vt:lpstr>
      <vt:lpstr>KPMG Light</vt:lpstr>
      <vt:lpstr>Swis721 BT</vt:lpstr>
      <vt:lpstr>Univers for KPMG</vt:lpstr>
      <vt:lpstr>Univers for KPMG Light</vt:lpstr>
      <vt:lpstr>Wingdings</vt:lpstr>
      <vt:lpstr>präsentations_vorlage_4-3</vt:lpstr>
      <vt:lpstr>Benutzerdefiniertes Design</vt:lpstr>
      <vt:lpstr>2_KPMG_Talkbook_4x3_1021_2015</vt:lpstr>
      <vt:lpstr>think-cell Folie</vt:lpstr>
      <vt:lpstr> Digitale Informationsveranstaltung für Lieferanten und Dienstleister  </vt:lpstr>
      <vt:lpstr>PowerPoint-Präsentation</vt:lpstr>
      <vt:lpstr>PowerPoint-Präsentation</vt:lpstr>
      <vt:lpstr>PowerPoint-Präsentation</vt:lpstr>
      <vt:lpstr>Ablauf des Lieferantenmanagement</vt:lpstr>
      <vt:lpstr>Lieferantenselbstregistrierung - Login</vt:lpstr>
      <vt:lpstr>Lieferantenselbstregistrierung - Hinweise</vt:lpstr>
      <vt:lpstr>Lieferantenselbstregistrierung - Vorteile</vt:lpstr>
      <vt:lpstr>Präqualifizierungsformen</vt:lpstr>
      <vt:lpstr>Bewertungsarten</vt:lpstr>
      <vt:lpstr>Bewerter</vt:lpstr>
      <vt:lpstr>Bewertung</vt:lpstr>
      <vt:lpstr>Maßnahmen zur Lieferantenentwicklung </vt:lpstr>
      <vt:lpstr>PowerPoint-Präsentation</vt:lpstr>
      <vt:lpstr>Qualifizierungssysteme gemäß §48 SektVO</vt:lpstr>
      <vt:lpstr>Qualifizierungssysteme gemäß §48 SektVO</vt:lpstr>
      <vt:lpstr>Vorteile von Qualifizierungssystemen</vt:lpstr>
      <vt:lpstr>Umgang mit bestehenden Qualifizierungssystemen</vt:lpstr>
      <vt:lpstr>Qualifizierungssysteme - Homepage</vt:lpstr>
      <vt:lpstr>Qualifizierungssysteme - Bewerbung zukünftig</vt:lpstr>
      <vt:lpstr>Qualifizierungssysteme – Bewerbung zukünftig</vt:lpstr>
      <vt:lpstr>Qualifizierungssysteme – Bewerbung zukünftig</vt:lpstr>
      <vt:lpstr>Sprechen Sie uns gerne an!</vt:lpstr>
    </vt:vector>
  </TitlesOfParts>
  <Company>HPA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HPA Folienmaster 16:9</dc:title>
  <dc:creator>Daniel Müller</dc:creator>
  <cp:keywords/>
  <cp:lastModifiedBy>Schlieter, Ina</cp:lastModifiedBy>
  <cp:revision>1404</cp:revision>
  <cp:lastPrinted>2020-09-30T11:57:37Z</cp:lastPrinted>
  <dcterms:created xsi:type="dcterms:W3CDTF">2014-05-21T08:47:28Z</dcterms:created>
  <dcterms:modified xsi:type="dcterms:W3CDTF">2022-05-09T06:18:47Z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TaxKeywordTaxHTField">
    <vt:lpwstr/>
  </property>
  <property fmtid="{D5CDD505-2E9C-101B-9397-08002B2CF9AE}" pid="4" name="TaxKeyword">
    <vt:lpwstr/>
  </property>
  <property fmtid="{D5CDD505-2E9C-101B-9397-08002B2CF9AE}" pid="5" name="HPA Stichwörter">
    <vt:lpwstr/>
  </property>
  <property fmtid="{D5CDD505-2E9C-101B-9397-08002B2CF9AE}" pid="6" name="h0570f3595f14d568a5a565aaf7efde5">
    <vt:lpwstr/>
  </property>
  <property fmtid="{D5CDD505-2E9C-101B-9397-08002B2CF9AE}" pid="7" name="TaxCatchAll">
    <vt:lpwstr/>
  </property>
  <property fmtid="{D5CDD505-2E9C-101B-9397-08002B2CF9AE}" pid="8" name="PublishingExpirationDate">
    <vt:lpwstr/>
  </property>
  <property fmtid="{D5CDD505-2E9C-101B-9397-08002B2CF9AE}" pid="9" name="PublishingStartDate">
    <vt:lpwstr/>
  </property>
  <property fmtid="{D5CDD505-2E9C-101B-9397-08002B2CF9AE}" pid="10" name="ContentTypeId">
    <vt:lpwstr>0x0101002F6D8A9E2102AA4BA19644D38A4E100D</vt:lpwstr>
  </property>
  <property fmtid="{D5CDD505-2E9C-101B-9397-08002B2CF9AE}" pid="11" name="MSIP_Label_9fa36981-5e1f-4cab-a8cf-7996f301a9d3_Enabled">
    <vt:lpwstr>true</vt:lpwstr>
  </property>
  <property fmtid="{D5CDD505-2E9C-101B-9397-08002B2CF9AE}" pid="12" name="MSIP_Label_9fa36981-5e1f-4cab-a8cf-7996f301a9d3_SetDate">
    <vt:lpwstr>2022-04-20T05:05:41Z</vt:lpwstr>
  </property>
  <property fmtid="{D5CDD505-2E9C-101B-9397-08002B2CF9AE}" pid="13" name="MSIP_Label_9fa36981-5e1f-4cab-a8cf-7996f301a9d3_Method">
    <vt:lpwstr>Standard</vt:lpwstr>
  </property>
  <property fmtid="{D5CDD505-2E9C-101B-9397-08002B2CF9AE}" pid="14" name="MSIP_Label_9fa36981-5e1f-4cab-a8cf-7996f301a9d3_Name">
    <vt:lpwstr>Intern</vt:lpwstr>
  </property>
  <property fmtid="{D5CDD505-2E9C-101B-9397-08002B2CF9AE}" pid="15" name="MSIP_Label_9fa36981-5e1f-4cab-a8cf-7996f301a9d3_SiteId">
    <vt:lpwstr>6af97098-95ec-4538-9a68-24b3426aa001</vt:lpwstr>
  </property>
  <property fmtid="{D5CDD505-2E9C-101B-9397-08002B2CF9AE}" pid="16" name="MSIP_Label_9fa36981-5e1f-4cab-a8cf-7996f301a9d3_ActionId">
    <vt:lpwstr>b69f116f-2b8b-44df-b608-3d486ec10b30</vt:lpwstr>
  </property>
  <property fmtid="{D5CDD505-2E9C-101B-9397-08002B2CF9AE}" pid="17" name="MSIP_Label_9fa36981-5e1f-4cab-a8cf-7996f301a9d3_ContentBits">
    <vt:lpwstr>0</vt:lpwstr>
  </property>
</Properties>
</file>