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
  </p:notesMasterIdLst>
  <p:handoutMasterIdLst>
    <p:handoutMasterId r:id="rId9"/>
  </p:handoutMasterIdLst>
  <p:sldIdLst>
    <p:sldId id="354" r:id="rId6"/>
    <p:sldId id="356" r:id="rId7"/>
  </p:sldIdLst>
  <p:sldSz cx="9144000" cy="5143500" type="screen16x9"/>
  <p:notesSz cx="6797675" cy="9926638"/>
  <p:custDataLst>
    <p:tags r:id="rId10"/>
  </p:custDataLst>
  <p:defaultTextStyle>
    <a:defPPr>
      <a:defRPr lang="de-DE"/>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Standardabschnitt" id="{FC4D254B-9D45-4E54-AA50-A07A73B6CF24}">
          <p14:sldIdLst/>
        </p14:section>
        <p14:section name="PPS-Projekte" id="{0498C43F-8726-4286-92EE-52E0DD8FF69E}">
          <p14:sldIdLst>
            <p14:sldId id="354"/>
            <p14:sldId id="356"/>
          </p14:sldIdLst>
        </p14:section>
        <p14:section name="SEA4-Projekte" id="{56508CBD-F5A6-452C-93E4-3412F9FDD4B5}">
          <p14:sldIdLst/>
        </p14:section>
      </p14:sectionLst>
    </p:ext>
    <p:ext uri="{EFAFB233-063F-42B5-8137-9DF3F51BA10A}">
      <p15:sldGuideLst xmlns:p15="http://schemas.microsoft.com/office/powerpoint/2012/main">
        <p15:guide id="1" orient="horz" pos="2863" userDrawn="1">
          <p15:clr>
            <a:srgbClr val="A4A3A4"/>
          </p15:clr>
        </p15:guide>
        <p15:guide id="2" orient="horz" pos="866">
          <p15:clr>
            <a:srgbClr val="A4A3A4"/>
          </p15:clr>
        </p15:guide>
        <p15:guide id="3" orient="horz" pos="1122">
          <p15:clr>
            <a:srgbClr val="A4A3A4"/>
          </p15:clr>
        </p15:guide>
        <p15:guide id="4" orient="horz" pos="3113" userDrawn="1">
          <p15:clr>
            <a:srgbClr val="A4A3A4"/>
          </p15:clr>
        </p15:guide>
        <p15:guide id="5" pos="229">
          <p15:clr>
            <a:srgbClr val="A4A3A4"/>
          </p15:clr>
        </p15:guide>
        <p15:guide id="6" pos="2658">
          <p15:clr>
            <a:srgbClr val="A4A3A4"/>
          </p15:clr>
        </p15:guide>
        <p15:guide id="7" orient="horz" pos="1707">
          <p15:clr>
            <a:srgbClr val="A4A3A4"/>
          </p15:clr>
        </p15:guide>
        <p15:guide id="8" orient="horz" pos="518">
          <p15:clr>
            <a:srgbClr val="A4A3A4"/>
          </p15:clr>
        </p15:guide>
        <p15:guide id="9" orient="horz" pos="842">
          <p15:clr>
            <a:srgbClr val="A4A3A4"/>
          </p15:clr>
        </p15:guide>
        <p15:guide id="10" orient="horz" pos="233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euermann, Ulrike" initials="SU" lastIdx="12" clrIdx="0"/>
  <p:cmAuthor id="1" name="Ufen, Tjark" initials="TU"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2C57"/>
    <a:srgbClr val="004C97"/>
    <a:srgbClr val="6B2B4D"/>
    <a:srgbClr val="007EA3"/>
    <a:srgbClr val="0057B8"/>
    <a:srgbClr val="02829A"/>
    <a:srgbClr val="ED6B09"/>
    <a:srgbClr val="D3D4DF"/>
    <a:srgbClr val="651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4" autoAdjust="0"/>
    <p:restoredTop sz="94660"/>
  </p:normalViewPr>
  <p:slideViewPr>
    <p:cSldViewPr snapToGrid="0">
      <p:cViewPr varScale="1">
        <p:scale>
          <a:sx n="78" d="100"/>
          <a:sy n="78" d="100"/>
        </p:scale>
        <p:origin x="825" y="36"/>
      </p:cViewPr>
      <p:guideLst>
        <p:guide orient="horz" pos="2863"/>
        <p:guide orient="horz" pos="866"/>
        <p:guide orient="horz" pos="1122"/>
        <p:guide orient="horz" pos="3113"/>
        <p:guide pos="229"/>
        <p:guide pos="2658"/>
        <p:guide orient="horz" pos="1707"/>
        <p:guide orient="horz" pos="518"/>
        <p:guide orient="horz" pos="842"/>
        <p:guide orient="horz" pos="2335"/>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44813" cy="496332"/>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spcBef>
                <a:spcPct val="0"/>
              </a:spcBef>
              <a:spcAft>
                <a:spcPct val="0"/>
              </a:spcAft>
              <a:buClrTx/>
              <a:buFontTx/>
              <a:buNone/>
              <a:defRPr sz="1200">
                <a:latin typeface="Arial" charset="0"/>
              </a:defRPr>
            </a:lvl1pPr>
          </a:lstStyle>
          <a:p>
            <a:pPr>
              <a:defRPr/>
            </a:pPr>
            <a:endParaRPr lang="en-US" dirty="0"/>
          </a:p>
        </p:txBody>
      </p:sp>
      <p:sp>
        <p:nvSpPr>
          <p:cNvPr id="6147" name="Rectangle 3"/>
          <p:cNvSpPr>
            <a:spLocks noGrp="1" noChangeArrowheads="1"/>
          </p:cNvSpPr>
          <p:nvPr>
            <p:ph type="dt" sz="quarter" idx="1"/>
          </p:nvPr>
        </p:nvSpPr>
        <p:spPr bwMode="auto">
          <a:xfrm>
            <a:off x="3851276" y="1"/>
            <a:ext cx="2944813" cy="496332"/>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spcBef>
                <a:spcPct val="0"/>
              </a:spcBef>
              <a:spcAft>
                <a:spcPct val="0"/>
              </a:spcAft>
              <a:buClrTx/>
              <a:buFontTx/>
              <a:buNone/>
              <a:defRPr sz="1200">
                <a:latin typeface="Arial" charset="0"/>
              </a:defRPr>
            </a:lvl1pPr>
          </a:lstStyle>
          <a:p>
            <a:pPr>
              <a:defRPr/>
            </a:pPr>
            <a:endParaRPr lang="en-US" dirty="0"/>
          </a:p>
        </p:txBody>
      </p:sp>
      <p:sp>
        <p:nvSpPr>
          <p:cNvPr id="6148" name="Rectangle 4"/>
          <p:cNvSpPr>
            <a:spLocks noGrp="1" noChangeArrowheads="1"/>
          </p:cNvSpPr>
          <p:nvPr>
            <p:ph type="ftr" sz="quarter" idx="2"/>
          </p:nvPr>
        </p:nvSpPr>
        <p:spPr bwMode="auto">
          <a:xfrm>
            <a:off x="1" y="9428711"/>
            <a:ext cx="2944813" cy="49633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spcBef>
                <a:spcPct val="0"/>
              </a:spcBef>
              <a:spcAft>
                <a:spcPct val="0"/>
              </a:spcAft>
              <a:buClrTx/>
              <a:buFontTx/>
              <a:buNone/>
              <a:defRPr sz="1200">
                <a:latin typeface="Arial" charset="0"/>
              </a:defRPr>
            </a:lvl1pPr>
          </a:lstStyle>
          <a:p>
            <a:pPr>
              <a:defRPr/>
            </a:pPr>
            <a:endParaRPr lang="en-US" dirty="0"/>
          </a:p>
        </p:txBody>
      </p:sp>
      <p:sp>
        <p:nvSpPr>
          <p:cNvPr id="6149" name="Rectangle 5"/>
          <p:cNvSpPr>
            <a:spLocks noGrp="1" noChangeArrowheads="1"/>
          </p:cNvSpPr>
          <p:nvPr>
            <p:ph type="sldNum" sz="quarter" idx="3"/>
          </p:nvPr>
        </p:nvSpPr>
        <p:spPr bwMode="auto">
          <a:xfrm>
            <a:off x="3851276" y="9428711"/>
            <a:ext cx="2944813" cy="49633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spcBef>
                <a:spcPct val="0"/>
              </a:spcBef>
              <a:spcAft>
                <a:spcPct val="0"/>
              </a:spcAft>
              <a:buClrTx/>
              <a:buFontTx/>
              <a:buNone/>
              <a:defRPr sz="1200">
                <a:latin typeface="Arial" charset="0"/>
              </a:defRPr>
            </a:lvl1pPr>
          </a:lstStyle>
          <a:p>
            <a:pPr>
              <a:defRPr/>
            </a:pPr>
            <a:fld id="{55DA48DB-AB86-48EE-91AE-D5095335FD33}" type="slidenum">
              <a:rPr lang="en-US"/>
              <a:pPr>
                <a:defRPr/>
              </a:pPr>
              <a:t>‹Nr.›</a:t>
            </a:fld>
            <a:endParaRPr lang="en-US" dirty="0"/>
          </a:p>
        </p:txBody>
      </p:sp>
    </p:spTree>
    <p:extLst>
      <p:ext uri="{BB962C8B-B14F-4D97-AF65-F5344CB8AC3E}">
        <p14:creationId xmlns:p14="http://schemas.microsoft.com/office/powerpoint/2010/main" val="318870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4813" cy="496332"/>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spcBef>
                <a:spcPct val="0"/>
              </a:spcBef>
              <a:spcAft>
                <a:spcPct val="0"/>
              </a:spcAft>
              <a:buClrTx/>
              <a:buFontTx/>
              <a:buNone/>
              <a:defRPr sz="120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3851276" y="1"/>
            <a:ext cx="2944813" cy="496332"/>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spcBef>
                <a:spcPct val="0"/>
              </a:spcBef>
              <a:spcAft>
                <a:spcPct val="0"/>
              </a:spcAft>
              <a:buClrTx/>
              <a:buFontTx/>
              <a:buNone/>
              <a:defRPr sz="1200">
                <a:latin typeface="Arial" charset="0"/>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265113" y="468313"/>
            <a:ext cx="7327901" cy="41227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7174" name="Rectangle 6"/>
          <p:cNvSpPr>
            <a:spLocks noGrp="1" noChangeArrowheads="1"/>
          </p:cNvSpPr>
          <p:nvPr>
            <p:ph type="ftr" sz="quarter" idx="4"/>
          </p:nvPr>
        </p:nvSpPr>
        <p:spPr bwMode="auto">
          <a:xfrm>
            <a:off x="1" y="9428711"/>
            <a:ext cx="2944813" cy="49633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spcBef>
                <a:spcPct val="0"/>
              </a:spcBef>
              <a:spcAft>
                <a:spcPct val="0"/>
              </a:spcAft>
              <a:buClrTx/>
              <a:buFontTx/>
              <a:buNone/>
              <a:defRPr sz="120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3851276" y="9428711"/>
            <a:ext cx="2944813" cy="49633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spcBef>
                <a:spcPct val="0"/>
              </a:spcBef>
              <a:spcAft>
                <a:spcPct val="0"/>
              </a:spcAft>
              <a:buClrTx/>
              <a:buFontTx/>
              <a:buNone/>
              <a:defRPr sz="1200">
                <a:latin typeface="Arial" charset="0"/>
              </a:defRPr>
            </a:lvl1pPr>
          </a:lstStyle>
          <a:p>
            <a:pPr>
              <a:defRPr/>
            </a:pPr>
            <a:fld id="{938C4B74-335F-4A14-AA2B-C4DEE4C0736C}" type="slidenum">
              <a:rPr lang="en-US"/>
              <a:pPr>
                <a:defRPr/>
              </a:pPr>
              <a:t>‹Nr.›</a:t>
            </a:fld>
            <a:endParaRPr lang="en-US" dirty="0"/>
          </a:p>
        </p:txBody>
      </p:sp>
    </p:spTree>
    <p:extLst>
      <p:ext uri="{BB962C8B-B14F-4D97-AF65-F5344CB8AC3E}">
        <p14:creationId xmlns:p14="http://schemas.microsoft.com/office/powerpoint/2010/main" val="4266345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hne BIld">
    <p:spTree>
      <p:nvGrpSpPr>
        <p:cNvPr id="1" name=""/>
        <p:cNvGrpSpPr/>
        <p:nvPr/>
      </p:nvGrpSpPr>
      <p:grpSpPr>
        <a:xfrm>
          <a:off x="0" y="0"/>
          <a:ext cx="0" cy="0"/>
          <a:chOff x="0" y="0"/>
          <a:chExt cx="0" cy="0"/>
        </a:xfrm>
      </p:grpSpPr>
      <p:sp>
        <p:nvSpPr>
          <p:cNvPr id="8" name="Titel 1"/>
          <p:cNvSpPr>
            <a:spLocks noGrp="1"/>
          </p:cNvSpPr>
          <p:nvPr>
            <p:ph type="title"/>
          </p:nvPr>
        </p:nvSpPr>
        <p:spPr>
          <a:xfrm>
            <a:off x="488951" y="1863725"/>
            <a:ext cx="8167688" cy="908447"/>
          </a:xfrm>
        </p:spPr>
        <p:txBody>
          <a:bodyPr/>
          <a:lstStyle>
            <a:lvl1pPr>
              <a:defRPr sz="2700" spc="0" baseline="0">
                <a:solidFill>
                  <a:schemeClr val="bg2"/>
                </a:solidFill>
                <a:latin typeface="+mj-lt"/>
              </a:defRPr>
            </a:lvl1pPr>
          </a:lstStyle>
          <a:p>
            <a:r>
              <a:rPr lang="de-DE"/>
              <a:t>Titelmasterformat durch Klicken bearbeiten</a:t>
            </a:r>
          </a:p>
        </p:txBody>
      </p:sp>
      <p:sp>
        <p:nvSpPr>
          <p:cNvPr id="9" name="Rechteck 8"/>
          <p:cNvSpPr/>
          <p:nvPr userDrawn="1"/>
        </p:nvSpPr>
        <p:spPr bwMode="auto">
          <a:xfrm>
            <a:off x="-6" y="3743608"/>
            <a:ext cx="9144000" cy="1399892"/>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0" name="Bild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56"/>
          <a:stretch/>
        </p:blipFill>
        <p:spPr>
          <a:xfrm>
            <a:off x="0" y="3582878"/>
            <a:ext cx="1360244" cy="297000"/>
          </a:xfrm>
          <a:prstGeom prst="rect">
            <a:avLst/>
          </a:prstGeom>
        </p:spPr>
      </p:pic>
      <p:sp>
        <p:nvSpPr>
          <p:cNvPr id="6" name="Textplatzhalter 5"/>
          <p:cNvSpPr>
            <a:spLocks noGrp="1"/>
          </p:cNvSpPr>
          <p:nvPr>
            <p:ph type="body" sz="quarter" idx="10" hasCustomPrompt="1"/>
          </p:nvPr>
        </p:nvSpPr>
        <p:spPr>
          <a:xfrm>
            <a:off x="488950" y="4009097"/>
            <a:ext cx="8167688" cy="427438"/>
          </a:xfrm>
        </p:spPr>
        <p:txBody>
          <a:bodyPr/>
          <a:lstStyle>
            <a:lvl1pPr marL="0" indent="0">
              <a:buNone/>
              <a:defRPr sz="1400" baseline="0">
                <a:solidFill>
                  <a:schemeClr val="bg1"/>
                </a:solidFill>
              </a:defRPr>
            </a:lvl1pPr>
            <a:lvl2pPr marL="176212" indent="0">
              <a:buNone/>
              <a:defRPr>
                <a:solidFill>
                  <a:schemeClr val="bg2"/>
                </a:solidFill>
              </a:defRPr>
            </a:lvl2pPr>
            <a:lvl3pPr marL="360362" indent="0">
              <a:buNone/>
              <a:defRPr>
                <a:solidFill>
                  <a:schemeClr val="bg2"/>
                </a:solidFill>
              </a:defRPr>
            </a:lvl3pPr>
            <a:lvl4pPr marL="536575" indent="0">
              <a:buNone/>
              <a:defRPr>
                <a:solidFill>
                  <a:schemeClr val="bg2"/>
                </a:solidFill>
              </a:defRPr>
            </a:lvl4pPr>
            <a:lvl5pPr marL="719138" indent="0">
              <a:buNone/>
              <a:defRPr>
                <a:solidFill>
                  <a:schemeClr val="bg2"/>
                </a:solidFill>
              </a:defRPr>
            </a:lvl5pPr>
          </a:lstStyle>
          <a:p>
            <a:pPr lvl="0"/>
            <a:r>
              <a:rPr lang="de-DE"/>
              <a:t>Textmasterformat bearbeiten – Arial 14 Punkt</a:t>
            </a:r>
          </a:p>
        </p:txBody>
      </p:sp>
      <p:sp>
        <p:nvSpPr>
          <p:cNvPr id="7" name="Textplatzhalter 4">
            <a:extLst>
              <a:ext uri="{FF2B5EF4-FFF2-40B4-BE49-F238E27FC236}">
                <a16:creationId xmlns:a16="http://schemas.microsoft.com/office/drawing/2014/main" id="{DBB5CF5C-31F9-4050-ACA2-F6708B9628DF}"/>
              </a:ext>
            </a:extLst>
          </p:cNvPr>
          <p:cNvSpPr txBox="1">
            <a:spLocks/>
          </p:cNvSpPr>
          <p:nvPr userDrawn="1"/>
        </p:nvSpPr>
        <p:spPr bwMode="auto">
          <a:xfrm>
            <a:off x="5494153" y="4691264"/>
            <a:ext cx="3162624" cy="308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ts val="0"/>
              </a:spcAft>
              <a:buClr>
                <a:schemeClr val="bg2"/>
              </a:buClr>
              <a:buFont typeface="Arial" pitchFamily="34" charset="0"/>
              <a:buNone/>
              <a:defRPr sz="1200" u="none" baseline="0">
                <a:solidFill>
                  <a:schemeClr val="bg1"/>
                </a:solidFill>
                <a:latin typeface="+mn-lt"/>
                <a:ea typeface="+mn-ea"/>
                <a:cs typeface="+mn-cs"/>
              </a:defRPr>
            </a:lvl1pPr>
            <a:lvl2pPr marL="176209" indent="0" algn="l" rtl="0" eaLnBrk="1" fontAlgn="base" hangingPunct="1">
              <a:lnSpc>
                <a:spcPct val="120000"/>
              </a:lnSpc>
              <a:spcBef>
                <a:spcPct val="0"/>
              </a:spcBef>
              <a:spcAft>
                <a:spcPct val="0"/>
              </a:spcAft>
              <a:buClr>
                <a:schemeClr val="bg2"/>
              </a:buClr>
              <a:buNone/>
              <a:defRPr sz="1300">
                <a:solidFill>
                  <a:srgbClr val="000000"/>
                </a:solidFill>
                <a:latin typeface="+mn-lt"/>
              </a:defRPr>
            </a:lvl2pPr>
            <a:lvl3pPr marL="360353"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3pPr>
            <a:lvl4pPr marL="536561"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4pPr>
            <a:lvl5pPr marL="71912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algn="r"/>
            <a:r>
              <a:rPr lang="de-DE" kern="0" dirty="0"/>
              <a:t>Autor/Datum (12 Punkt)</a:t>
            </a:r>
          </a:p>
        </p:txBody>
      </p:sp>
    </p:spTree>
    <p:extLst>
      <p:ext uri="{BB962C8B-B14F-4D97-AF65-F5344CB8AC3E}">
        <p14:creationId xmlns:p14="http://schemas.microsoft.com/office/powerpoint/2010/main" val="252239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Diagramm, link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688788" y="804836"/>
            <a:ext cx="3967850" cy="323850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iagrammplatzhalter 4"/>
          <p:cNvSpPr>
            <a:spLocks noGrp="1"/>
          </p:cNvSpPr>
          <p:nvPr>
            <p:ph type="chart" sz="quarter" idx="14"/>
          </p:nvPr>
        </p:nvSpPr>
        <p:spPr>
          <a:xfrm>
            <a:off x="488950" y="804836"/>
            <a:ext cx="3984625" cy="3238500"/>
          </a:xfrm>
        </p:spPr>
        <p:txBody>
          <a:bodyPr/>
          <a:lstStyle>
            <a:lvl1pPr marL="0" indent="0" algn="ctr">
              <a:buNone/>
              <a:defRPr/>
            </a:lvl1pPr>
          </a:lstStyle>
          <a:p>
            <a:pPr lvl="0"/>
            <a:r>
              <a:rPr lang="de-DE" noProof="0" dirty="0"/>
              <a:t>Diagramm durch Klicken auf Symbol hinzufügen</a:t>
            </a:r>
          </a:p>
        </p:txBody>
      </p:sp>
      <p:sp>
        <p:nvSpPr>
          <p:cNvPr id="10"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6" name="Gerade Verbindung 5"/>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7" name="Foliennummernplatzhalter 6"/>
          <p:cNvSpPr>
            <a:spLocks noGrp="1"/>
          </p:cNvSpPr>
          <p:nvPr>
            <p:ph type="sldNum" sz="quarter" idx="15"/>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93347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zweiter Überschrift">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8950" y="1126582"/>
            <a:ext cx="8167688" cy="302207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4"/>
          </p:nvPr>
        </p:nvSpPr>
        <p:spPr>
          <a:xfrm>
            <a:off x="489600" y="255600"/>
            <a:ext cx="7357533" cy="373062"/>
          </a:xfrm>
        </p:spPr>
        <p:txBody>
          <a:bodyPr/>
          <a:lstStyle>
            <a:lvl1pPr>
              <a:buFont typeface="Arial" pitchFamily="34" charset="0"/>
              <a:buNone/>
              <a:defRPr sz="1700"/>
            </a:lvl1pPr>
            <a:lvl2pPr>
              <a:buFont typeface="Arial" pitchFamily="34" charset="0"/>
              <a:buNone/>
              <a:defRPr sz="1700"/>
            </a:lvl2pPr>
            <a:lvl3pPr>
              <a:buFont typeface="Arial" pitchFamily="34" charset="0"/>
              <a:buNone/>
              <a:defRPr sz="1700"/>
            </a:lvl3pPr>
            <a:lvl4pPr>
              <a:buFont typeface="Arial" pitchFamily="34" charset="0"/>
              <a:buNone/>
              <a:defRPr sz="1700"/>
            </a:lvl4pPr>
            <a:lvl5pPr>
              <a:buFont typeface="Arial" pitchFamily="34" charset="0"/>
              <a:buNone/>
              <a:defRPr sz="1700"/>
            </a:lvl5pPr>
          </a:lstStyle>
          <a:p>
            <a:pPr lvl="0"/>
            <a:r>
              <a:rPr lang="de-DE"/>
              <a:t>Textmasterformate durch Klicken bearbeiten</a:t>
            </a:r>
          </a:p>
        </p:txBody>
      </p:sp>
      <p:sp>
        <p:nvSpPr>
          <p:cNvPr id="11" name="Textplatzhalter 10"/>
          <p:cNvSpPr>
            <a:spLocks noGrp="1"/>
          </p:cNvSpPr>
          <p:nvPr>
            <p:ph type="body" sz="quarter" idx="15"/>
          </p:nvPr>
        </p:nvSpPr>
        <p:spPr>
          <a:xfrm>
            <a:off x="489600" y="618068"/>
            <a:ext cx="7348537" cy="279400"/>
          </a:xfrm>
        </p:spPr>
        <p:txBody>
          <a:bodyPr/>
          <a:lstStyle>
            <a:lvl1pPr>
              <a:buNone/>
              <a:defRPr/>
            </a:lvl1pPr>
          </a:lstStyle>
          <a:p>
            <a:pPr lvl="0"/>
            <a:r>
              <a:rPr lang="de-DE"/>
              <a:t>Textmasterformate durch Klicken bearbeiten</a:t>
            </a:r>
          </a:p>
        </p:txBody>
      </p:sp>
      <p:cxnSp>
        <p:nvCxnSpPr>
          <p:cNvPr id="12" name="Gerade Verbindung 11"/>
          <p:cNvCxnSpPr/>
          <p:nvPr userDrawn="1"/>
        </p:nvCxnSpPr>
        <p:spPr bwMode="auto">
          <a:xfrm>
            <a:off x="496888" y="907631"/>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7" name="Foliennummernplatzhalter 6"/>
          <p:cNvSpPr>
            <a:spLocks noGrp="1"/>
          </p:cNvSpPr>
          <p:nvPr>
            <p:ph type="sldNum" sz="quarter" idx="16"/>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0088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Bildplatzhalter 5"/>
          <p:cNvSpPr>
            <a:spLocks noGrp="1"/>
          </p:cNvSpPr>
          <p:nvPr>
            <p:ph type="pic" sz="quarter" idx="14"/>
          </p:nvPr>
        </p:nvSpPr>
        <p:spPr>
          <a:xfrm>
            <a:off x="488951" y="957241"/>
            <a:ext cx="8167688" cy="2980538"/>
          </a:xfrm>
        </p:spPr>
        <p:txBody>
          <a:bodyPr/>
          <a:lstStyle>
            <a:lvl1pPr marL="0" indent="0" algn="ctr">
              <a:buNone/>
              <a:defRPr/>
            </a:lvl1pPr>
          </a:lstStyle>
          <a:p>
            <a:pPr lvl="0"/>
            <a:r>
              <a:rPr lang="de-DE" noProof="0" dirty="0"/>
              <a:t>Bild durch Klicken auf Symbol hinzufügen</a:t>
            </a:r>
          </a:p>
        </p:txBody>
      </p:sp>
      <p:sp>
        <p:nvSpPr>
          <p:cNvPr id="5" name="Textplatzhalter 6"/>
          <p:cNvSpPr>
            <a:spLocks noGrp="1"/>
          </p:cNvSpPr>
          <p:nvPr>
            <p:ph type="body" sz="quarter" idx="13" hasCustomPrompt="1"/>
          </p:nvPr>
        </p:nvSpPr>
        <p:spPr>
          <a:xfrm>
            <a:off x="488950" y="4008017"/>
            <a:ext cx="8167689" cy="176213"/>
          </a:xfrm>
        </p:spPr>
        <p:txBody>
          <a:bodyPr anchor="ctr"/>
          <a:lstStyle>
            <a:lvl1pPr marL="0" indent="0">
              <a:buNone/>
              <a:defRPr sz="900" baseline="0"/>
            </a:lvl1pPr>
          </a:lstStyle>
          <a:p>
            <a:pPr lvl="0"/>
            <a:r>
              <a:rPr lang="de-DE"/>
              <a:t>Bildquelle einfügen</a:t>
            </a:r>
          </a:p>
        </p:txBody>
      </p:sp>
      <p:cxnSp>
        <p:nvCxnSpPr>
          <p:cNvPr id="8" name="Gerade Verbindung 7"/>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9" name="Foliennummernplatzhalter 8"/>
          <p:cNvSpPr>
            <a:spLocks noGrp="1"/>
          </p:cNvSpPr>
          <p:nvPr>
            <p:ph type="sldNum" sz="quarter" idx="15"/>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06517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und 1 Bild, recht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8950" y="811311"/>
            <a:ext cx="3967850" cy="3232024"/>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4680001" y="804835"/>
            <a:ext cx="3976638" cy="2975138"/>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4680001" y="3872523"/>
            <a:ext cx="3976638" cy="176213"/>
          </a:xfrm>
        </p:spPr>
        <p:txBody>
          <a:bodyPr anchor="ctr"/>
          <a:lstStyle>
            <a:lvl1pPr marL="0" indent="0">
              <a:buNone/>
              <a:defRPr sz="900" baseline="0"/>
            </a:lvl1pPr>
          </a:lstStyle>
          <a:p>
            <a:pPr lvl="0"/>
            <a:r>
              <a:rPr lang="de-DE"/>
              <a:t>Textmasterformat bearbeiten</a:t>
            </a:r>
          </a:p>
        </p:txBody>
      </p:sp>
      <p:sp>
        <p:nvSpPr>
          <p:cNvPr id="9"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0" name="Gerade Verbindung 9"/>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1" name="Foliennummernplatzhalter 10"/>
          <p:cNvSpPr>
            <a:spLocks noGrp="1"/>
          </p:cNvSpPr>
          <p:nvPr>
            <p:ph type="sldNum" sz="quarter" idx="14"/>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05040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und 1 Bild, link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688788" y="838800"/>
            <a:ext cx="3967850" cy="323850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p:cNvSpPr>
            <a:spLocks noGrp="1"/>
          </p:cNvSpPr>
          <p:nvPr>
            <p:ph type="pic" sz="quarter" idx="12"/>
          </p:nvPr>
        </p:nvSpPr>
        <p:spPr>
          <a:xfrm>
            <a:off x="488950" y="838800"/>
            <a:ext cx="3976638" cy="2981099"/>
          </a:xfrm>
        </p:spPr>
        <p:txBody>
          <a:bodyPr/>
          <a:lstStyle>
            <a:lvl1pPr marL="0" indent="0" algn="ctr">
              <a:buNone/>
              <a:defRPr/>
            </a:lvl1pPr>
          </a:lstStyle>
          <a:p>
            <a:pPr lvl="0"/>
            <a:r>
              <a:rPr lang="de-DE" noProof="0" dirty="0"/>
              <a:t>Bild durch Klicken auf Symbol hinzufügen</a:t>
            </a:r>
          </a:p>
        </p:txBody>
      </p:sp>
      <p:sp>
        <p:nvSpPr>
          <p:cNvPr id="10" name="Textplatzhalter 6"/>
          <p:cNvSpPr>
            <a:spLocks noGrp="1"/>
          </p:cNvSpPr>
          <p:nvPr>
            <p:ph type="body" sz="quarter" idx="13"/>
          </p:nvPr>
        </p:nvSpPr>
        <p:spPr>
          <a:xfrm>
            <a:off x="488950" y="3872523"/>
            <a:ext cx="3976638" cy="176213"/>
          </a:xfrm>
        </p:spPr>
        <p:txBody>
          <a:bodyPr anchor="ctr"/>
          <a:lstStyle>
            <a:lvl1pPr marL="0" indent="0">
              <a:buNone/>
              <a:defRPr sz="900" baseline="0"/>
            </a:lvl1pPr>
          </a:lstStyle>
          <a:p>
            <a:pPr lvl="0"/>
            <a:r>
              <a:rPr lang="de-DE"/>
              <a:t>Textmasterformat bearbeiten</a:t>
            </a:r>
          </a:p>
        </p:txBody>
      </p:sp>
      <p:sp>
        <p:nvSpPr>
          <p:cNvPr id="11"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7" name="Gerade Verbindung 6"/>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2" name="Foliennummernplatzhalter 11"/>
          <p:cNvSpPr>
            <a:spLocks noGrp="1"/>
          </p:cNvSpPr>
          <p:nvPr>
            <p:ph type="sldNum" sz="quarter" idx="14"/>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69701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und 2 Bilder, recht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8950" y="838800"/>
            <a:ext cx="3010250" cy="3238499"/>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6253163" y="838800"/>
            <a:ext cx="2401888" cy="2975138"/>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6253164" y="3948726"/>
            <a:ext cx="2403475" cy="176213"/>
          </a:xfrm>
        </p:spPr>
        <p:txBody>
          <a:bodyPr anchor="ctr"/>
          <a:lstStyle>
            <a:lvl1pPr marL="0" indent="0">
              <a:buNone/>
              <a:defRPr sz="900" baseline="0"/>
            </a:lvl1pPr>
          </a:lstStyle>
          <a:p>
            <a:pPr lvl="0"/>
            <a:r>
              <a:rPr lang="de-DE"/>
              <a:t>Textmasterformat bearbeiten</a:t>
            </a:r>
          </a:p>
        </p:txBody>
      </p:sp>
      <p:sp>
        <p:nvSpPr>
          <p:cNvPr id="9" name="Bildplatzhalter 3"/>
          <p:cNvSpPr>
            <a:spLocks noGrp="1"/>
          </p:cNvSpPr>
          <p:nvPr>
            <p:ph type="pic" sz="quarter" idx="14"/>
          </p:nvPr>
        </p:nvSpPr>
        <p:spPr>
          <a:xfrm>
            <a:off x="3746775" y="838800"/>
            <a:ext cx="2401888" cy="2975138"/>
          </a:xfrm>
        </p:spPr>
        <p:txBody>
          <a:bodyPr/>
          <a:lstStyle>
            <a:lvl1pPr marL="0" indent="0" algn="ctr">
              <a:buNone/>
              <a:defRPr/>
            </a:lvl1pPr>
          </a:lstStyle>
          <a:p>
            <a:pPr lvl="0"/>
            <a:r>
              <a:rPr lang="de-DE" noProof="0" dirty="0"/>
              <a:t>Bild durch Klicken auf Symbol hinzufügen</a:t>
            </a:r>
          </a:p>
        </p:txBody>
      </p:sp>
      <p:sp>
        <p:nvSpPr>
          <p:cNvPr id="10" name="Textplatzhalter 6"/>
          <p:cNvSpPr>
            <a:spLocks noGrp="1"/>
          </p:cNvSpPr>
          <p:nvPr>
            <p:ph type="body" sz="quarter" idx="15"/>
          </p:nvPr>
        </p:nvSpPr>
        <p:spPr>
          <a:xfrm>
            <a:off x="3746776" y="3948726"/>
            <a:ext cx="2403475" cy="176213"/>
          </a:xfrm>
        </p:spPr>
        <p:txBody>
          <a:bodyPr anchor="ctr"/>
          <a:lstStyle>
            <a:lvl1pPr marL="0" indent="0">
              <a:buNone/>
              <a:defRPr sz="900" baseline="0"/>
            </a:lvl1pPr>
          </a:lstStyle>
          <a:p>
            <a:pPr lvl="0"/>
            <a:r>
              <a:rPr lang="de-DE"/>
              <a:t>Textmasterformat bearbeiten</a:t>
            </a:r>
          </a:p>
        </p:txBody>
      </p:sp>
      <p:sp>
        <p:nvSpPr>
          <p:cNvPr id="11" name="Titel 1"/>
          <p:cNvSpPr>
            <a:spLocks noGrp="1"/>
          </p:cNvSpPr>
          <p:nvPr>
            <p:ph type="title"/>
          </p:nvPr>
        </p:nvSpPr>
        <p:spPr>
          <a:xfrm>
            <a:off x="488951" y="263069"/>
            <a:ext cx="8167688" cy="360363"/>
          </a:xfrm>
        </p:spPr>
        <p:txBody>
          <a:bodyPr/>
          <a:lstStyle/>
          <a:p>
            <a:r>
              <a:rPr lang="de-DE"/>
              <a:t>Titelmasterformat durch Klicken bearbeiten</a:t>
            </a:r>
          </a:p>
        </p:txBody>
      </p:sp>
      <p:cxnSp>
        <p:nvCxnSpPr>
          <p:cNvPr id="13" name="Gerade Verbindung 12"/>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4" name="Foliennummernplatzhalter 13"/>
          <p:cNvSpPr>
            <a:spLocks noGrp="1"/>
          </p:cNvSpPr>
          <p:nvPr>
            <p:ph type="sldNum" sz="quarter" idx="16"/>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183876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und 2 Bilder, link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5646388" y="838800"/>
            <a:ext cx="3010250" cy="323850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3001688" y="838800"/>
            <a:ext cx="2401888" cy="2981099"/>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3001689" y="3872523"/>
            <a:ext cx="2403475" cy="176213"/>
          </a:xfrm>
        </p:spPr>
        <p:txBody>
          <a:bodyPr anchor="ctr"/>
          <a:lstStyle>
            <a:lvl1pPr marL="0" indent="0">
              <a:buNone/>
              <a:defRPr sz="900" baseline="0"/>
            </a:lvl1pPr>
          </a:lstStyle>
          <a:p>
            <a:pPr lvl="0"/>
            <a:r>
              <a:rPr lang="de-DE"/>
              <a:t>Textmasterformat bearbeiten</a:t>
            </a:r>
          </a:p>
        </p:txBody>
      </p:sp>
      <p:sp>
        <p:nvSpPr>
          <p:cNvPr id="9" name="Bildplatzhalter 3"/>
          <p:cNvSpPr>
            <a:spLocks noGrp="1"/>
          </p:cNvSpPr>
          <p:nvPr>
            <p:ph type="pic" sz="quarter" idx="14"/>
          </p:nvPr>
        </p:nvSpPr>
        <p:spPr>
          <a:xfrm>
            <a:off x="495300" y="838800"/>
            <a:ext cx="2401888" cy="2981099"/>
          </a:xfrm>
        </p:spPr>
        <p:txBody>
          <a:bodyPr/>
          <a:lstStyle>
            <a:lvl1pPr marL="0" indent="0" algn="ctr">
              <a:buNone/>
              <a:defRPr/>
            </a:lvl1pPr>
          </a:lstStyle>
          <a:p>
            <a:pPr lvl="0"/>
            <a:r>
              <a:rPr lang="de-DE" noProof="0" dirty="0"/>
              <a:t>Bild durch Klicken auf Symbol hinzufügen</a:t>
            </a:r>
          </a:p>
        </p:txBody>
      </p:sp>
      <p:sp>
        <p:nvSpPr>
          <p:cNvPr id="10" name="Textplatzhalter 6"/>
          <p:cNvSpPr>
            <a:spLocks noGrp="1"/>
          </p:cNvSpPr>
          <p:nvPr>
            <p:ph type="body" sz="quarter" idx="15"/>
          </p:nvPr>
        </p:nvSpPr>
        <p:spPr>
          <a:xfrm>
            <a:off x="495301" y="3872523"/>
            <a:ext cx="2403475" cy="176213"/>
          </a:xfrm>
        </p:spPr>
        <p:txBody>
          <a:bodyPr anchor="ctr"/>
          <a:lstStyle>
            <a:lvl1pPr marL="0" indent="0">
              <a:buNone/>
              <a:defRPr sz="900" baseline="0"/>
            </a:lvl1pPr>
          </a:lstStyle>
          <a:p>
            <a:pPr lvl="0"/>
            <a:r>
              <a:rPr lang="de-DE"/>
              <a:t>Textmasterformat bearbeiten</a:t>
            </a:r>
          </a:p>
        </p:txBody>
      </p:sp>
      <p:sp>
        <p:nvSpPr>
          <p:cNvPr id="11"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3" name="Gerade Verbindung 12"/>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4" name="Foliennummernplatzhalter 13"/>
          <p:cNvSpPr>
            <a:spLocks noGrp="1"/>
          </p:cNvSpPr>
          <p:nvPr>
            <p:ph type="sldNum" sz="quarter" idx="16"/>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401446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und 3 Bilder, recht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8950" y="804836"/>
            <a:ext cx="2644774" cy="3238499"/>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6973887" y="804835"/>
            <a:ext cx="1681164" cy="2975138"/>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6974208" y="3872523"/>
            <a:ext cx="1682275" cy="176213"/>
          </a:xfrm>
        </p:spPr>
        <p:txBody>
          <a:bodyPr anchor="ctr"/>
          <a:lstStyle>
            <a:lvl1pPr marL="0" indent="0">
              <a:buNone/>
              <a:defRPr sz="900" baseline="0"/>
            </a:lvl1pPr>
          </a:lstStyle>
          <a:p>
            <a:pPr lvl="0"/>
            <a:r>
              <a:rPr lang="de-DE"/>
              <a:t>Textmasterformat bearbeiten</a:t>
            </a:r>
          </a:p>
        </p:txBody>
      </p:sp>
      <p:sp>
        <p:nvSpPr>
          <p:cNvPr id="9" name="Bildplatzhalter 3"/>
          <p:cNvSpPr>
            <a:spLocks noGrp="1"/>
          </p:cNvSpPr>
          <p:nvPr>
            <p:ph type="pic" sz="quarter" idx="14"/>
          </p:nvPr>
        </p:nvSpPr>
        <p:spPr>
          <a:xfrm>
            <a:off x="3376613" y="804835"/>
            <a:ext cx="1674813" cy="2975138"/>
          </a:xfrm>
        </p:spPr>
        <p:txBody>
          <a:bodyPr/>
          <a:lstStyle>
            <a:lvl1pPr marL="0" indent="0" algn="ctr">
              <a:buNone/>
              <a:defRPr/>
            </a:lvl1pPr>
          </a:lstStyle>
          <a:p>
            <a:pPr lvl="0"/>
            <a:r>
              <a:rPr lang="de-DE" noProof="0" dirty="0"/>
              <a:t>Bild durch Klicken auf Symbol hinzufügen</a:t>
            </a:r>
          </a:p>
        </p:txBody>
      </p:sp>
      <p:sp>
        <p:nvSpPr>
          <p:cNvPr id="10" name="Textplatzhalter 6"/>
          <p:cNvSpPr>
            <a:spLocks noGrp="1"/>
          </p:cNvSpPr>
          <p:nvPr>
            <p:ph type="body" sz="quarter" idx="15"/>
          </p:nvPr>
        </p:nvSpPr>
        <p:spPr>
          <a:xfrm>
            <a:off x="3376614" y="3872523"/>
            <a:ext cx="1675919" cy="176213"/>
          </a:xfrm>
        </p:spPr>
        <p:txBody>
          <a:bodyPr anchor="ctr"/>
          <a:lstStyle>
            <a:lvl1pPr marL="0" indent="0">
              <a:buNone/>
              <a:defRPr sz="900" baseline="0"/>
            </a:lvl1pPr>
          </a:lstStyle>
          <a:p>
            <a:pPr lvl="0"/>
            <a:r>
              <a:rPr lang="de-DE"/>
              <a:t>Textmasterformat bearbeiten</a:t>
            </a:r>
          </a:p>
        </p:txBody>
      </p:sp>
      <p:sp>
        <p:nvSpPr>
          <p:cNvPr id="11" name="Bildplatzhalter 3"/>
          <p:cNvSpPr>
            <a:spLocks noGrp="1"/>
          </p:cNvSpPr>
          <p:nvPr>
            <p:ph type="pic" sz="quarter" idx="16"/>
          </p:nvPr>
        </p:nvSpPr>
        <p:spPr>
          <a:xfrm>
            <a:off x="5162212" y="804835"/>
            <a:ext cx="1693500" cy="2975138"/>
          </a:xfrm>
        </p:spPr>
        <p:txBody>
          <a:bodyPr/>
          <a:lstStyle>
            <a:lvl1pPr marL="0" indent="0" algn="ctr">
              <a:buNone/>
              <a:defRPr/>
            </a:lvl1pPr>
          </a:lstStyle>
          <a:p>
            <a:pPr lvl="0"/>
            <a:r>
              <a:rPr lang="de-DE" noProof="0" dirty="0"/>
              <a:t>Bild durch Klicken auf Symbol hinzufügen</a:t>
            </a:r>
          </a:p>
        </p:txBody>
      </p:sp>
      <p:sp>
        <p:nvSpPr>
          <p:cNvPr id="12" name="Textplatzhalter 6"/>
          <p:cNvSpPr>
            <a:spLocks noGrp="1"/>
          </p:cNvSpPr>
          <p:nvPr>
            <p:ph type="body" sz="quarter" idx="17"/>
          </p:nvPr>
        </p:nvSpPr>
        <p:spPr>
          <a:xfrm>
            <a:off x="5162214" y="3872523"/>
            <a:ext cx="1694619" cy="176213"/>
          </a:xfrm>
        </p:spPr>
        <p:txBody>
          <a:bodyPr anchor="ctr"/>
          <a:lstStyle>
            <a:lvl1pPr marL="0" indent="0">
              <a:buNone/>
              <a:defRPr sz="900" baseline="0"/>
            </a:lvl1pPr>
          </a:lstStyle>
          <a:p>
            <a:pPr lvl="0"/>
            <a:r>
              <a:rPr lang="de-DE"/>
              <a:t>Textmasterformat bearbeiten</a:t>
            </a:r>
          </a:p>
        </p:txBody>
      </p:sp>
      <p:sp>
        <p:nvSpPr>
          <p:cNvPr id="13"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5" name="Gerade Verbindung 14"/>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6" name="Foliennummernplatzhalter 15"/>
          <p:cNvSpPr>
            <a:spLocks noGrp="1"/>
          </p:cNvSpPr>
          <p:nvPr>
            <p:ph type="sldNum" sz="quarter" idx="18"/>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70714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und 3 Bilder, link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6011864" y="804836"/>
            <a:ext cx="2644774" cy="3238499"/>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4092575" y="804835"/>
            <a:ext cx="1681164" cy="2975138"/>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4092896" y="3872523"/>
            <a:ext cx="1682275" cy="176213"/>
          </a:xfrm>
        </p:spPr>
        <p:txBody>
          <a:bodyPr anchor="ctr"/>
          <a:lstStyle>
            <a:lvl1pPr marL="0" indent="0">
              <a:buNone/>
              <a:defRPr sz="900" baseline="0"/>
            </a:lvl1pPr>
          </a:lstStyle>
          <a:p>
            <a:pPr lvl="0"/>
            <a:r>
              <a:rPr lang="de-DE"/>
              <a:t>Textmasterformat bearbeiten</a:t>
            </a:r>
          </a:p>
        </p:txBody>
      </p:sp>
      <p:sp>
        <p:nvSpPr>
          <p:cNvPr id="9" name="Bildplatzhalter 3"/>
          <p:cNvSpPr>
            <a:spLocks noGrp="1"/>
          </p:cNvSpPr>
          <p:nvPr>
            <p:ph type="pic" sz="quarter" idx="14"/>
          </p:nvPr>
        </p:nvSpPr>
        <p:spPr>
          <a:xfrm>
            <a:off x="495301" y="804835"/>
            <a:ext cx="1674813" cy="2975138"/>
          </a:xfrm>
        </p:spPr>
        <p:txBody>
          <a:bodyPr/>
          <a:lstStyle>
            <a:lvl1pPr marL="0" indent="0" algn="ctr">
              <a:buNone/>
              <a:defRPr/>
            </a:lvl1pPr>
          </a:lstStyle>
          <a:p>
            <a:pPr lvl="0"/>
            <a:r>
              <a:rPr lang="de-DE" noProof="0" dirty="0"/>
              <a:t>Bild durch Klicken auf Symbol hinzufügen</a:t>
            </a:r>
          </a:p>
        </p:txBody>
      </p:sp>
      <p:sp>
        <p:nvSpPr>
          <p:cNvPr id="10" name="Textplatzhalter 6"/>
          <p:cNvSpPr>
            <a:spLocks noGrp="1"/>
          </p:cNvSpPr>
          <p:nvPr>
            <p:ph type="body" sz="quarter" idx="15"/>
          </p:nvPr>
        </p:nvSpPr>
        <p:spPr>
          <a:xfrm>
            <a:off x="495302" y="3872523"/>
            <a:ext cx="1675919" cy="176213"/>
          </a:xfrm>
        </p:spPr>
        <p:txBody>
          <a:bodyPr anchor="ctr"/>
          <a:lstStyle>
            <a:lvl1pPr marL="0" indent="0">
              <a:buNone/>
              <a:defRPr sz="900" baseline="0"/>
            </a:lvl1pPr>
          </a:lstStyle>
          <a:p>
            <a:pPr lvl="0"/>
            <a:r>
              <a:rPr lang="de-DE"/>
              <a:t>Textmasterformat bearbeiten</a:t>
            </a:r>
          </a:p>
        </p:txBody>
      </p:sp>
      <p:sp>
        <p:nvSpPr>
          <p:cNvPr id="11" name="Bildplatzhalter 3"/>
          <p:cNvSpPr>
            <a:spLocks noGrp="1"/>
          </p:cNvSpPr>
          <p:nvPr>
            <p:ph type="pic" sz="quarter" idx="16"/>
          </p:nvPr>
        </p:nvSpPr>
        <p:spPr>
          <a:xfrm>
            <a:off x="2280900" y="804835"/>
            <a:ext cx="1693500" cy="2975138"/>
          </a:xfrm>
        </p:spPr>
        <p:txBody>
          <a:bodyPr/>
          <a:lstStyle>
            <a:lvl1pPr marL="0" indent="0" algn="ctr">
              <a:buNone/>
              <a:defRPr/>
            </a:lvl1pPr>
          </a:lstStyle>
          <a:p>
            <a:pPr lvl="0"/>
            <a:r>
              <a:rPr lang="de-DE" noProof="0" dirty="0"/>
              <a:t>Bild durch Klicken auf Symbol hinzufügen</a:t>
            </a:r>
          </a:p>
        </p:txBody>
      </p:sp>
      <p:sp>
        <p:nvSpPr>
          <p:cNvPr id="12" name="Textplatzhalter 6"/>
          <p:cNvSpPr>
            <a:spLocks noGrp="1"/>
          </p:cNvSpPr>
          <p:nvPr>
            <p:ph type="body" sz="quarter" idx="17"/>
          </p:nvPr>
        </p:nvSpPr>
        <p:spPr>
          <a:xfrm>
            <a:off x="2280902" y="3872523"/>
            <a:ext cx="1694619" cy="176213"/>
          </a:xfrm>
        </p:spPr>
        <p:txBody>
          <a:bodyPr anchor="ctr"/>
          <a:lstStyle>
            <a:lvl1pPr marL="0" indent="0">
              <a:buNone/>
              <a:defRPr sz="900" baseline="0"/>
            </a:lvl1pPr>
          </a:lstStyle>
          <a:p>
            <a:pPr lvl="0"/>
            <a:r>
              <a:rPr lang="de-DE"/>
              <a:t>Textmasterformat bearbeiten</a:t>
            </a:r>
          </a:p>
        </p:txBody>
      </p:sp>
      <p:sp>
        <p:nvSpPr>
          <p:cNvPr id="13"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5" name="Gerade Verbindung 14"/>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6" name="Foliennummernplatzhalter 15"/>
          <p:cNvSpPr>
            <a:spLocks noGrp="1"/>
          </p:cNvSpPr>
          <p:nvPr>
            <p:ph type="sldNum" sz="quarter" idx="18"/>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89594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und 3 Bilder, rechts, 1x groß, 2x klein">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8950" y="804836"/>
            <a:ext cx="2644774" cy="3238499"/>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6609601" y="804835"/>
            <a:ext cx="2045451" cy="1441847"/>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6609680" y="3872523"/>
            <a:ext cx="2046803" cy="176213"/>
          </a:xfrm>
        </p:spPr>
        <p:txBody>
          <a:bodyPr anchor="ctr"/>
          <a:lstStyle>
            <a:lvl1pPr marL="0" indent="0">
              <a:buNone/>
              <a:defRPr sz="900" baseline="0"/>
            </a:lvl1pPr>
          </a:lstStyle>
          <a:p>
            <a:pPr lvl="0"/>
            <a:r>
              <a:rPr lang="de-DE"/>
              <a:t>Textmasterformat bearbeiten</a:t>
            </a:r>
          </a:p>
        </p:txBody>
      </p:sp>
      <p:sp>
        <p:nvSpPr>
          <p:cNvPr id="9" name="Bildplatzhalter 3"/>
          <p:cNvSpPr>
            <a:spLocks noGrp="1"/>
          </p:cNvSpPr>
          <p:nvPr>
            <p:ph type="pic" sz="quarter" idx="14"/>
          </p:nvPr>
        </p:nvSpPr>
        <p:spPr>
          <a:xfrm>
            <a:off x="3376612" y="804835"/>
            <a:ext cx="3113088" cy="2975138"/>
          </a:xfrm>
        </p:spPr>
        <p:txBody>
          <a:bodyPr/>
          <a:lstStyle>
            <a:lvl1pPr marL="0" indent="0" algn="ctr">
              <a:buNone/>
              <a:defRPr/>
            </a:lvl1pPr>
          </a:lstStyle>
          <a:p>
            <a:pPr lvl="0"/>
            <a:r>
              <a:rPr lang="de-DE" noProof="0" dirty="0"/>
              <a:t>Bild durch Klicken auf Symbol hinzufügen</a:t>
            </a:r>
          </a:p>
        </p:txBody>
      </p:sp>
      <p:sp>
        <p:nvSpPr>
          <p:cNvPr id="10" name="Textplatzhalter 6"/>
          <p:cNvSpPr>
            <a:spLocks noGrp="1"/>
          </p:cNvSpPr>
          <p:nvPr>
            <p:ph type="body" sz="quarter" idx="15"/>
          </p:nvPr>
        </p:nvSpPr>
        <p:spPr>
          <a:xfrm>
            <a:off x="3376613" y="3872523"/>
            <a:ext cx="3115144" cy="176213"/>
          </a:xfrm>
        </p:spPr>
        <p:txBody>
          <a:bodyPr anchor="ctr"/>
          <a:lstStyle>
            <a:lvl1pPr marL="0" indent="0">
              <a:buNone/>
              <a:defRPr sz="900" baseline="0"/>
            </a:lvl1pPr>
          </a:lstStyle>
          <a:p>
            <a:pPr lvl="0"/>
            <a:r>
              <a:rPr lang="de-DE"/>
              <a:t>Textmasterformat bearbeiten</a:t>
            </a:r>
          </a:p>
        </p:txBody>
      </p:sp>
      <p:sp>
        <p:nvSpPr>
          <p:cNvPr id="13" name="Bildplatzhalter 3"/>
          <p:cNvSpPr>
            <a:spLocks noGrp="1"/>
          </p:cNvSpPr>
          <p:nvPr>
            <p:ph type="pic" sz="quarter" idx="16"/>
          </p:nvPr>
        </p:nvSpPr>
        <p:spPr>
          <a:xfrm>
            <a:off x="6611188" y="2343573"/>
            <a:ext cx="2045451" cy="1431000"/>
          </a:xfrm>
        </p:spPr>
        <p:txBody>
          <a:bodyPr/>
          <a:lstStyle>
            <a:lvl1pPr marL="0" indent="0" algn="ctr">
              <a:buNone/>
              <a:defRPr/>
            </a:lvl1pPr>
          </a:lstStyle>
          <a:p>
            <a:pPr lvl="0"/>
            <a:r>
              <a:rPr lang="de-DE" noProof="0" dirty="0"/>
              <a:t>Bild durch Klicken auf Symbol hinzufügen</a:t>
            </a:r>
          </a:p>
        </p:txBody>
      </p:sp>
      <p:sp>
        <p:nvSpPr>
          <p:cNvPr id="14"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2" name="Gerade Verbindung 11"/>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5" name="Foliennummernplatzhalter 14"/>
          <p:cNvSpPr>
            <a:spLocks noGrp="1"/>
          </p:cNvSpPr>
          <p:nvPr>
            <p:ph type="sldNum" sz="quarter" idx="17"/>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06733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Hintergrundbild">
    <p:spTree>
      <p:nvGrpSpPr>
        <p:cNvPr id="1" name=""/>
        <p:cNvGrpSpPr/>
        <p:nvPr/>
      </p:nvGrpSpPr>
      <p:grpSpPr>
        <a:xfrm>
          <a:off x="0" y="0"/>
          <a:ext cx="0" cy="0"/>
          <a:chOff x="0" y="0"/>
          <a:chExt cx="0" cy="0"/>
        </a:xfrm>
      </p:grpSpPr>
      <p:pic>
        <p:nvPicPr>
          <p:cNvPr id="14" name="Grafik 13"/>
          <p:cNvPicPr>
            <a:picLocks noChangeAspect="1"/>
          </p:cNvPicPr>
          <p:nvPr userDrawn="1"/>
        </p:nvPicPr>
        <p:blipFill>
          <a:blip r:embed="rId2" cstate="print"/>
          <a:stretch>
            <a:fillRect/>
          </a:stretch>
        </p:blipFill>
        <p:spPr>
          <a:xfrm>
            <a:off x="0" y="-3655"/>
            <a:ext cx="9144000" cy="3750468"/>
          </a:xfrm>
          <a:prstGeom prst="rect">
            <a:avLst/>
          </a:prstGeom>
        </p:spPr>
      </p:pic>
      <p:sp>
        <p:nvSpPr>
          <p:cNvPr id="10" name="Rechteck 9"/>
          <p:cNvSpPr/>
          <p:nvPr userDrawn="1"/>
        </p:nvSpPr>
        <p:spPr bwMode="auto">
          <a:xfrm>
            <a:off x="-6" y="3743608"/>
            <a:ext cx="9144000" cy="1399892"/>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65856"/>
          <a:stretch/>
        </p:blipFill>
        <p:spPr>
          <a:xfrm>
            <a:off x="0" y="3582878"/>
            <a:ext cx="1360244" cy="297000"/>
          </a:xfrm>
          <a:prstGeom prst="rect">
            <a:avLst/>
          </a:prstGeom>
        </p:spPr>
      </p:pic>
      <p:sp>
        <p:nvSpPr>
          <p:cNvPr id="12" name="Rechteck 11"/>
          <p:cNvSpPr/>
          <p:nvPr userDrawn="1"/>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3" name="Bild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Inhaltsplatzhalter 16"/>
          <p:cNvSpPr>
            <a:spLocks noGrp="1"/>
          </p:cNvSpPr>
          <p:nvPr>
            <p:ph sz="quarter" idx="10" hasCustomPrompt="1"/>
          </p:nvPr>
        </p:nvSpPr>
        <p:spPr>
          <a:xfrm>
            <a:off x="558799" y="592666"/>
            <a:ext cx="2167467" cy="524933"/>
          </a:xfrm>
          <a:solidFill>
            <a:schemeClr val="bg1"/>
          </a:solidFill>
        </p:spPr>
        <p:txBody>
          <a:bodyPr anchor="ctr"/>
          <a:lstStyle>
            <a:lvl1pPr>
              <a:buNone/>
              <a:defRPr sz="2000" b="1" baseline="0">
                <a:solidFill>
                  <a:schemeClr val="tx1"/>
                </a:solidFill>
                <a:latin typeface="+mj-lt"/>
              </a:defRPr>
            </a:lvl1pPr>
            <a:lvl2pPr algn="ctr">
              <a:buNone/>
              <a:defRPr sz="2000" b="1">
                <a:solidFill>
                  <a:schemeClr val="tx1"/>
                </a:solidFill>
                <a:latin typeface="+mj-lt"/>
              </a:defRPr>
            </a:lvl2pPr>
          </a:lstStyle>
          <a:p>
            <a:pPr lvl="1"/>
            <a:r>
              <a:rPr lang="de-DE"/>
              <a:t>CDO PMO</a:t>
            </a:r>
          </a:p>
        </p:txBody>
      </p:sp>
      <p:sp>
        <p:nvSpPr>
          <p:cNvPr id="18" name="Inhaltsplatzhalter 16"/>
          <p:cNvSpPr>
            <a:spLocks noGrp="1"/>
          </p:cNvSpPr>
          <p:nvPr>
            <p:ph sz="quarter" idx="11" hasCustomPrompt="1"/>
          </p:nvPr>
        </p:nvSpPr>
        <p:spPr>
          <a:xfrm>
            <a:off x="1684862" y="1143000"/>
            <a:ext cx="2347388" cy="524933"/>
          </a:xfrm>
          <a:solidFill>
            <a:schemeClr val="tx1"/>
          </a:solidFill>
        </p:spPr>
        <p:txBody>
          <a:bodyPr anchor="ctr"/>
          <a:lstStyle>
            <a:lvl1pPr>
              <a:buNone/>
              <a:defRPr sz="2000" b="1" baseline="0">
                <a:solidFill>
                  <a:schemeClr val="tx1"/>
                </a:solidFill>
                <a:latin typeface="+mj-lt"/>
              </a:defRPr>
            </a:lvl1pPr>
            <a:lvl2pPr>
              <a:buNone/>
              <a:defRPr sz="2000" b="1">
                <a:solidFill>
                  <a:schemeClr val="bg1"/>
                </a:solidFill>
                <a:latin typeface="+mj-lt"/>
              </a:defRPr>
            </a:lvl2pPr>
          </a:lstStyle>
          <a:p>
            <a:pPr lvl="1"/>
            <a:r>
              <a:rPr lang="de-DE"/>
              <a:t>Projektübersicht</a:t>
            </a:r>
          </a:p>
        </p:txBody>
      </p:sp>
      <p:sp>
        <p:nvSpPr>
          <p:cNvPr id="19" name="Titel 1"/>
          <p:cNvSpPr>
            <a:spLocks noGrp="1"/>
          </p:cNvSpPr>
          <p:nvPr>
            <p:ph type="title" hasCustomPrompt="1"/>
          </p:nvPr>
        </p:nvSpPr>
        <p:spPr>
          <a:xfrm>
            <a:off x="433389" y="3881002"/>
            <a:ext cx="8278812" cy="723899"/>
          </a:xfrm>
        </p:spPr>
        <p:txBody>
          <a:bodyPr anchor="ctr"/>
          <a:lstStyle>
            <a:lvl1pPr>
              <a:defRPr sz="1400" b="1" spc="0" baseline="0">
                <a:solidFill>
                  <a:schemeClr val="bg1"/>
                </a:solidFill>
                <a:latin typeface="+mj-lt"/>
              </a:defRPr>
            </a:lvl1pPr>
          </a:lstStyle>
          <a:p>
            <a:r>
              <a:rPr lang="de-DE"/>
              <a:t>Aktueller Statusbericht aller aktiven CDO-Projekte</a:t>
            </a:r>
            <a:br>
              <a:rPr lang="de-DE"/>
            </a:br>
            <a:endParaRPr lang="de-DE"/>
          </a:p>
        </p:txBody>
      </p:sp>
      <p:sp>
        <p:nvSpPr>
          <p:cNvPr id="20" name="Textplatzhalter 7"/>
          <p:cNvSpPr>
            <a:spLocks noGrp="1"/>
          </p:cNvSpPr>
          <p:nvPr>
            <p:ph type="body" sz="quarter" idx="13" hasCustomPrompt="1"/>
          </p:nvPr>
        </p:nvSpPr>
        <p:spPr>
          <a:xfrm>
            <a:off x="433389" y="4617512"/>
            <a:ext cx="8278812" cy="363538"/>
          </a:xfrm>
        </p:spPr>
        <p:txBody>
          <a:bodyPr/>
          <a:lstStyle>
            <a:lvl1pPr marL="0" indent="0">
              <a:lnSpc>
                <a:spcPct val="120000"/>
              </a:lnSpc>
              <a:spcBef>
                <a:spcPts val="0"/>
              </a:spcBef>
              <a:spcAft>
                <a:spcPts val="0"/>
              </a:spcAft>
              <a:buNone/>
              <a:defRPr sz="1200" u="none" baseline="0">
                <a:solidFill>
                  <a:schemeClr val="bg1"/>
                </a:solidFill>
              </a:defRPr>
            </a:lvl1pPr>
            <a:lvl2pPr marL="176209" indent="0">
              <a:buNone/>
              <a:defRPr/>
            </a:lvl2pPr>
            <a:lvl3pPr marL="360353" indent="0">
              <a:buNone/>
              <a:defRPr/>
            </a:lvl3pPr>
            <a:lvl4pPr marL="536561" indent="0">
              <a:buNone/>
              <a:defRPr/>
            </a:lvl4pPr>
            <a:lvl5pPr marL="719120" indent="0">
              <a:buNone/>
              <a:defRPr/>
            </a:lvl5pPr>
          </a:lstStyle>
          <a:p>
            <a:pPr lvl="0"/>
            <a:r>
              <a:rPr lang="de-DE"/>
              <a:t>Zur Vorlage beim Executive Board</a:t>
            </a:r>
            <a:br>
              <a:rPr lang="de-DE"/>
            </a:br>
            <a:endParaRPr lang="de-DE"/>
          </a:p>
        </p:txBody>
      </p:sp>
      <p:sp>
        <p:nvSpPr>
          <p:cNvPr id="2" name="Textfeld 1"/>
          <p:cNvSpPr txBox="1"/>
          <p:nvPr userDrawn="1"/>
        </p:nvSpPr>
        <p:spPr>
          <a:xfrm rot="16200000">
            <a:off x="-660400" y="819150"/>
            <a:ext cx="1670050" cy="209550"/>
          </a:xfrm>
          <a:prstGeom prst="rect">
            <a:avLst/>
          </a:prstGeom>
          <a:noFill/>
        </p:spPr>
        <p:txBody>
          <a:bodyPr wrap="square" lIns="0" tIns="0" rIns="0" bIns="0" rtlCol="0">
            <a:noAutofit/>
          </a:bodyPr>
          <a:lstStyle/>
          <a:p>
            <a:pPr marL="0" marR="0" indent="0" algn="r" defTabSz="914400" rtl="0" eaLnBrk="1" fontAlgn="base" latinLnBrk="0" hangingPunct="1">
              <a:lnSpc>
                <a:spcPct val="100000"/>
              </a:lnSpc>
              <a:spcBef>
                <a:spcPts val="0"/>
              </a:spcBef>
              <a:spcAft>
                <a:spcPts val="0"/>
              </a:spcAft>
              <a:buClrTx/>
              <a:buSzTx/>
              <a:buFontTx/>
              <a:buNone/>
              <a:tabLst/>
              <a:defRPr/>
            </a:pPr>
            <a:r>
              <a:rPr lang="de-DE" sz="500" kern="1200" dirty="0">
                <a:solidFill>
                  <a:schemeClr val="bg1"/>
                </a:solidFill>
                <a:latin typeface="Arial" pitchFamily="34" charset="0"/>
                <a:ea typeface="+mn-ea"/>
                <a:cs typeface="+mn-cs"/>
              </a:rPr>
              <a:t>© HPA, Andreas Schmidt -Wiethoff </a:t>
            </a:r>
            <a:endParaRPr lang="de-DE" sz="500" dirty="0">
              <a:solidFill>
                <a:schemeClr val="bg1"/>
              </a:solidFill>
              <a:latin typeface="+mn-lt"/>
              <a:ea typeface="Allianz Sans" pitchFamily="50" charset="0"/>
            </a:endParaRPr>
          </a:p>
        </p:txBody>
      </p:sp>
    </p:spTree>
    <p:extLst>
      <p:ext uri="{BB962C8B-B14F-4D97-AF65-F5344CB8AC3E}">
        <p14:creationId xmlns:p14="http://schemas.microsoft.com/office/powerpoint/2010/main" val="3142090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und 3 Bilder, links, 1x groß, 2x klein">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6004014" y="804836"/>
            <a:ext cx="2644774" cy="323850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3721939" y="804835"/>
            <a:ext cx="2045451" cy="1441847"/>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3722018" y="3872523"/>
            <a:ext cx="2046803" cy="176213"/>
          </a:xfrm>
        </p:spPr>
        <p:txBody>
          <a:bodyPr anchor="ctr"/>
          <a:lstStyle>
            <a:lvl1pPr marL="0" indent="0">
              <a:buNone/>
              <a:defRPr sz="900" baseline="0"/>
            </a:lvl1pPr>
          </a:lstStyle>
          <a:p>
            <a:pPr lvl="0"/>
            <a:r>
              <a:rPr lang="de-DE"/>
              <a:t>Textmasterformat bearbeiten</a:t>
            </a:r>
          </a:p>
        </p:txBody>
      </p:sp>
      <p:sp>
        <p:nvSpPr>
          <p:cNvPr id="9" name="Bildplatzhalter 3"/>
          <p:cNvSpPr>
            <a:spLocks noGrp="1"/>
          </p:cNvSpPr>
          <p:nvPr>
            <p:ph type="pic" sz="quarter" idx="14"/>
          </p:nvPr>
        </p:nvSpPr>
        <p:spPr>
          <a:xfrm>
            <a:off x="488950" y="798874"/>
            <a:ext cx="3113088" cy="2981099"/>
          </a:xfrm>
        </p:spPr>
        <p:txBody>
          <a:bodyPr/>
          <a:lstStyle>
            <a:lvl1pPr marL="0" indent="0" algn="ctr">
              <a:buNone/>
              <a:defRPr/>
            </a:lvl1pPr>
          </a:lstStyle>
          <a:p>
            <a:pPr lvl="0"/>
            <a:r>
              <a:rPr lang="de-DE" noProof="0" dirty="0"/>
              <a:t>Bild durch Klicken auf Symbol hinzufügen</a:t>
            </a:r>
          </a:p>
        </p:txBody>
      </p:sp>
      <p:sp>
        <p:nvSpPr>
          <p:cNvPr id="10" name="Textplatzhalter 6"/>
          <p:cNvSpPr>
            <a:spLocks noGrp="1"/>
          </p:cNvSpPr>
          <p:nvPr>
            <p:ph type="body" sz="quarter" idx="15"/>
          </p:nvPr>
        </p:nvSpPr>
        <p:spPr>
          <a:xfrm>
            <a:off x="488951" y="3872523"/>
            <a:ext cx="3115144" cy="176213"/>
          </a:xfrm>
        </p:spPr>
        <p:txBody>
          <a:bodyPr anchor="ctr"/>
          <a:lstStyle>
            <a:lvl1pPr marL="0" indent="0">
              <a:buNone/>
              <a:defRPr sz="900" baseline="0"/>
            </a:lvl1pPr>
          </a:lstStyle>
          <a:p>
            <a:pPr lvl="0"/>
            <a:r>
              <a:rPr lang="de-DE"/>
              <a:t>Textmasterformat bearbeiten</a:t>
            </a:r>
          </a:p>
        </p:txBody>
      </p:sp>
      <p:sp>
        <p:nvSpPr>
          <p:cNvPr id="13" name="Bildplatzhalter 3"/>
          <p:cNvSpPr>
            <a:spLocks noGrp="1"/>
          </p:cNvSpPr>
          <p:nvPr>
            <p:ph type="pic" sz="quarter" idx="16"/>
          </p:nvPr>
        </p:nvSpPr>
        <p:spPr>
          <a:xfrm>
            <a:off x="3723526" y="2343573"/>
            <a:ext cx="2045451" cy="1431000"/>
          </a:xfrm>
        </p:spPr>
        <p:txBody>
          <a:bodyPr/>
          <a:lstStyle>
            <a:lvl1pPr marL="0" indent="0" algn="ctr">
              <a:buNone/>
              <a:defRPr/>
            </a:lvl1pPr>
          </a:lstStyle>
          <a:p>
            <a:pPr lvl="0"/>
            <a:r>
              <a:rPr lang="de-DE" noProof="0" dirty="0"/>
              <a:t>Bild durch Klicken auf Symbol hinzufügen</a:t>
            </a:r>
          </a:p>
        </p:txBody>
      </p:sp>
      <p:sp>
        <p:nvSpPr>
          <p:cNvPr id="11"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4" name="Gerade Verbindung 13"/>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5" name="Foliennummernplatzhalter 14"/>
          <p:cNvSpPr>
            <a:spLocks noGrp="1"/>
          </p:cNvSpPr>
          <p:nvPr>
            <p:ph type="sldNum" sz="quarter" idx="17"/>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34240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und 4 Bilder, recht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8950" y="804836"/>
            <a:ext cx="3723988" cy="323850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Bildplatzhalter 3"/>
          <p:cNvSpPr>
            <a:spLocks noGrp="1"/>
          </p:cNvSpPr>
          <p:nvPr>
            <p:ph type="pic" sz="quarter" idx="12"/>
          </p:nvPr>
        </p:nvSpPr>
        <p:spPr>
          <a:xfrm>
            <a:off x="6611188" y="804835"/>
            <a:ext cx="2045451" cy="1441848"/>
          </a:xfrm>
        </p:spPr>
        <p:txBody>
          <a:bodyPr/>
          <a:lstStyle>
            <a:lvl1pPr marL="0" indent="0" algn="ctr">
              <a:buNone/>
              <a:defRPr/>
            </a:lvl1pPr>
          </a:lstStyle>
          <a:p>
            <a:pPr lvl="0"/>
            <a:r>
              <a:rPr lang="de-DE" noProof="0" dirty="0"/>
              <a:t>Bild durch Klicken auf Symbol hinzufügen</a:t>
            </a:r>
          </a:p>
        </p:txBody>
      </p:sp>
      <p:sp>
        <p:nvSpPr>
          <p:cNvPr id="7" name="Textplatzhalter 6"/>
          <p:cNvSpPr>
            <a:spLocks noGrp="1"/>
          </p:cNvSpPr>
          <p:nvPr>
            <p:ph type="body" sz="quarter" idx="13"/>
          </p:nvPr>
        </p:nvSpPr>
        <p:spPr>
          <a:xfrm>
            <a:off x="6604067" y="3872523"/>
            <a:ext cx="2046803" cy="176213"/>
          </a:xfrm>
        </p:spPr>
        <p:txBody>
          <a:bodyPr anchor="ctr"/>
          <a:lstStyle>
            <a:lvl1pPr marL="0" indent="0">
              <a:buNone/>
              <a:defRPr sz="900" baseline="0"/>
            </a:lvl1pPr>
          </a:lstStyle>
          <a:p>
            <a:pPr lvl="0"/>
            <a:r>
              <a:rPr lang="de-DE"/>
              <a:t>Textmasterformat bearbeiten</a:t>
            </a:r>
          </a:p>
        </p:txBody>
      </p:sp>
      <p:sp>
        <p:nvSpPr>
          <p:cNvPr id="13" name="Bildplatzhalter 3"/>
          <p:cNvSpPr>
            <a:spLocks noGrp="1"/>
          </p:cNvSpPr>
          <p:nvPr>
            <p:ph type="pic" sz="quarter" idx="16"/>
          </p:nvPr>
        </p:nvSpPr>
        <p:spPr>
          <a:xfrm>
            <a:off x="6605575" y="2332773"/>
            <a:ext cx="2045451" cy="1441800"/>
          </a:xfrm>
        </p:spPr>
        <p:txBody>
          <a:bodyPr/>
          <a:lstStyle>
            <a:lvl1pPr marL="0" indent="0" algn="ctr">
              <a:buNone/>
              <a:defRPr/>
            </a:lvl1pPr>
          </a:lstStyle>
          <a:p>
            <a:pPr lvl="0"/>
            <a:r>
              <a:rPr lang="de-DE" noProof="0" dirty="0"/>
              <a:t>Bild durch Klicken auf Symbol hinzufügen</a:t>
            </a:r>
          </a:p>
        </p:txBody>
      </p:sp>
      <p:sp>
        <p:nvSpPr>
          <p:cNvPr id="11" name="Bildplatzhalter 3"/>
          <p:cNvSpPr>
            <a:spLocks noGrp="1"/>
          </p:cNvSpPr>
          <p:nvPr>
            <p:ph type="pic" sz="quarter" idx="17"/>
          </p:nvPr>
        </p:nvSpPr>
        <p:spPr>
          <a:xfrm>
            <a:off x="4452187" y="804835"/>
            <a:ext cx="2045451" cy="1441848"/>
          </a:xfrm>
        </p:spPr>
        <p:txBody>
          <a:bodyPr/>
          <a:lstStyle>
            <a:lvl1pPr marL="0" indent="0" algn="ctr">
              <a:buNone/>
              <a:defRPr/>
            </a:lvl1pPr>
          </a:lstStyle>
          <a:p>
            <a:pPr lvl="0"/>
            <a:r>
              <a:rPr lang="de-DE" noProof="0" dirty="0"/>
              <a:t>Bild durch Klicken auf Symbol hinzufügen</a:t>
            </a:r>
          </a:p>
        </p:txBody>
      </p:sp>
      <p:sp>
        <p:nvSpPr>
          <p:cNvPr id="12" name="Textplatzhalter 6"/>
          <p:cNvSpPr>
            <a:spLocks noGrp="1"/>
          </p:cNvSpPr>
          <p:nvPr>
            <p:ph type="body" sz="quarter" idx="18"/>
          </p:nvPr>
        </p:nvSpPr>
        <p:spPr>
          <a:xfrm>
            <a:off x="4452266" y="3872523"/>
            <a:ext cx="2046803" cy="176213"/>
          </a:xfrm>
        </p:spPr>
        <p:txBody>
          <a:bodyPr anchor="ctr"/>
          <a:lstStyle>
            <a:lvl1pPr marL="0" indent="0">
              <a:buNone/>
              <a:defRPr sz="900" baseline="0"/>
            </a:lvl1pPr>
          </a:lstStyle>
          <a:p>
            <a:pPr lvl="0"/>
            <a:r>
              <a:rPr lang="de-DE"/>
              <a:t>Textmasterformat bearbeiten</a:t>
            </a:r>
          </a:p>
        </p:txBody>
      </p:sp>
      <p:sp>
        <p:nvSpPr>
          <p:cNvPr id="14" name="Bildplatzhalter 3"/>
          <p:cNvSpPr>
            <a:spLocks noGrp="1"/>
          </p:cNvSpPr>
          <p:nvPr>
            <p:ph type="pic" sz="quarter" idx="19"/>
          </p:nvPr>
        </p:nvSpPr>
        <p:spPr>
          <a:xfrm>
            <a:off x="4453774" y="2332773"/>
            <a:ext cx="2045451" cy="1441800"/>
          </a:xfrm>
        </p:spPr>
        <p:txBody>
          <a:bodyPr/>
          <a:lstStyle>
            <a:lvl1pPr marL="0" indent="0" algn="ctr">
              <a:buNone/>
              <a:defRPr/>
            </a:lvl1pPr>
          </a:lstStyle>
          <a:p>
            <a:pPr lvl="0"/>
            <a:r>
              <a:rPr lang="de-DE" noProof="0" dirty="0"/>
              <a:t>Bild durch Klicken auf Symbol hinzufügen</a:t>
            </a:r>
          </a:p>
        </p:txBody>
      </p:sp>
      <p:sp>
        <p:nvSpPr>
          <p:cNvPr id="15"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6" name="Gerade Verbindung 15"/>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7" name="Foliennummernplatzhalter 16"/>
          <p:cNvSpPr>
            <a:spLocks noGrp="1"/>
          </p:cNvSpPr>
          <p:nvPr>
            <p:ph type="sldNum" sz="quarter" idx="20"/>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060824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und 4 Bilder, link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924800" y="804836"/>
            <a:ext cx="3723988" cy="3238500"/>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Bildplatzhalter 3"/>
          <p:cNvSpPr>
            <a:spLocks noGrp="1"/>
          </p:cNvSpPr>
          <p:nvPr>
            <p:ph type="pic" sz="quarter" idx="12"/>
          </p:nvPr>
        </p:nvSpPr>
        <p:spPr>
          <a:xfrm>
            <a:off x="2646365" y="804835"/>
            <a:ext cx="2045451" cy="1441848"/>
          </a:xfrm>
        </p:spPr>
        <p:txBody>
          <a:bodyPr/>
          <a:lstStyle>
            <a:lvl1pPr marL="0" indent="0" algn="ctr">
              <a:buNone/>
              <a:defRPr/>
            </a:lvl1pPr>
          </a:lstStyle>
          <a:p>
            <a:pPr lvl="0"/>
            <a:r>
              <a:rPr lang="de-DE" noProof="0" dirty="0"/>
              <a:t>Bild durch Klicken auf Symbol hinzufügen</a:t>
            </a:r>
          </a:p>
        </p:txBody>
      </p:sp>
      <p:sp>
        <p:nvSpPr>
          <p:cNvPr id="16" name="Textplatzhalter 6"/>
          <p:cNvSpPr>
            <a:spLocks noGrp="1"/>
          </p:cNvSpPr>
          <p:nvPr>
            <p:ph type="body" sz="quarter" idx="13"/>
          </p:nvPr>
        </p:nvSpPr>
        <p:spPr>
          <a:xfrm>
            <a:off x="2639244" y="3872523"/>
            <a:ext cx="2046803" cy="176213"/>
          </a:xfrm>
        </p:spPr>
        <p:txBody>
          <a:bodyPr anchor="ctr"/>
          <a:lstStyle>
            <a:lvl1pPr marL="0" indent="0">
              <a:buNone/>
              <a:defRPr sz="900" baseline="0"/>
            </a:lvl1pPr>
          </a:lstStyle>
          <a:p>
            <a:pPr lvl="0"/>
            <a:r>
              <a:rPr lang="de-DE"/>
              <a:t>Textmasterformat bearbeiten</a:t>
            </a:r>
          </a:p>
        </p:txBody>
      </p:sp>
      <p:sp>
        <p:nvSpPr>
          <p:cNvPr id="17" name="Bildplatzhalter 3"/>
          <p:cNvSpPr>
            <a:spLocks noGrp="1"/>
          </p:cNvSpPr>
          <p:nvPr>
            <p:ph type="pic" sz="quarter" idx="16"/>
          </p:nvPr>
        </p:nvSpPr>
        <p:spPr>
          <a:xfrm>
            <a:off x="2640752" y="2332773"/>
            <a:ext cx="2045451" cy="1441800"/>
          </a:xfrm>
        </p:spPr>
        <p:txBody>
          <a:bodyPr/>
          <a:lstStyle>
            <a:lvl1pPr marL="0" indent="0" algn="ctr">
              <a:buNone/>
              <a:defRPr/>
            </a:lvl1pPr>
          </a:lstStyle>
          <a:p>
            <a:pPr lvl="0"/>
            <a:r>
              <a:rPr lang="de-DE" noProof="0" dirty="0"/>
              <a:t>Bild durch Klicken auf Symbol hinzufügen</a:t>
            </a:r>
          </a:p>
        </p:txBody>
      </p:sp>
      <p:sp>
        <p:nvSpPr>
          <p:cNvPr id="18" name="Bildplatzhalter 3"/>
          <p:cNvSpPr>
            <a:spLocks noGrp="1"/>
          </p:cNvSpPr>
          <p:nvPr>
            <p:ph type="pic" sz="quarter" idx="17"/>
          </p:nvPr>
        </p:nvSpPr>
        <p:spPr>
          <a:xfrm>
            <a:off x="487364" y="804835"/>
            <a:ext cx="2045451" cy="1441848"/>
          </a:xfrm>
        </p:spPr>
        <p:txBody>
          <a:bodyPr/>
          <a:lstStyle>
            <a:lvl1pPr marL="0" indent="0" algn="ctr">
              <a:buNone/>
              <a:defRPr/>
            </a:lvl1pPr>
          </a:lstStyle>
          <a:p>
            <a:pPr lvl="0"/>
            <a:r>
              <a:rPr lang="de-DE" noProof="0" dirty="0"/>
              <a:t>Bild durch Klicken auf Symbol hinzufügen</a:t>
            </a:r>
          </a:p>
        </p:txBody>
      </p:sp>
      <p:sp>
        <p:nvSpPr>
          <p:cNvPr id="19" name="Textplatzhalter 6"/>
          <p:cNvSpPr>
            <a:spLocks noGrp="1"/>
          </p:cNvSpPr>
          <p:nvPr>
            <p:ph type="body" sz="quarter" idx="18"/>
          </p:nvPr>
        </p:nvSpPr>
        <p:spPr>
          <a:xfrm>
            <a:off x="487442" y="3872523"/>
            <a:ext cx="2046803" cy="176213"/>
          </a:xfrm>
        </p:spPr>
        <p:txBody>
          <a:bodyPr anchor="ctr"/>
          <a:lstStyle>
            <a:lvl1pPr marL="0" indent="0">
              <a:buNone/>
              <a:defRPr sz="900" baseline="0"/>
            </a:lvl1pPr>
          </a:lstStyle>
          <a:p>
            <a:pPr lvl="0"/>
            <a:r>
              <a:rPr lang="de-DE"/>
              <a:t>Textmasterformat bearbeiten</a:t>
            </a:r>
          </a:p>
        </p:txBody>
      </p:sp>
      <p:sp>
        <p:nvSpPr>
          <p:cNvPr id="20" name="Bildplatzhalter 3"/>
          <p:cNvSpPr>
            <a:spLocks noGrp="1"/>
          </p:cNvSpPr>
          <p:nvPr>
            <p:ph type="pic" sz="quarter" idx="19"/>
          </p:nvPr>
        </p:nvSpPr>
        <p:spPr>
          <a:xfrm>
            <a:off x="488951" y="2332773"/>
            <a:ext cx="2045451" cy="1441800"/>
          </a:xfrm>
        </p:spPr>
        <p:txBody>
          <a:bodyPr/>
          <a:lstStyle>
            <a:lvl1pPr marL="0" indent="0" algn="ctr">
              <a:buNone/>
              <a:defRPr/>
            </a:lvl1pPr>
          </a:lstStyle>
          <a:p>
            <a:pPr lvl="0"/>
            <a:r>
              <a:rPr lang="de-DE" noProof="0" dirty="0"/>
              <a:t>Bild durch Klicken auf Symbol hinzufügen</a:t>
            </a:r>
          </a:p>
        </p:txBody>
      </p:sp>
      <p:sp>
        <p:nvSpPr>
          <p:cNvPr id="21"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1" name="Gerade Verbindung 10"/>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2" name="Foliennummernplatzhalter 11"/>
          <p:cNvSpPr>
            <a:spLocks noGrp="1"/>
          </p:cNvSpPr>
          <p:nvPr>
            <p:ph type="sldNum" sz="quarter" idx="20"/>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152553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takt (ohne Mitarbeiterportrait)">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488950" y="804836"/>
            <a:ext cx="4083050" cy="1337072"/>
          </a:xfrm>
        </p:spPr>
        <p:txBody>
          <a:bodyPr/>
          <a:lstStyle>
            <a:lvl1pPr marL="0" indent="0">
              <a:buNone/>
              <a:defRPr sz="1250" b="0"/>
            </a:lvl1pPr>
          </a:lstStyle>
          <a:p>
            <a:pPr lvl="0"/>
            <a:r>
              <a:rPr lang="de-DE"/>
              <a:t>Textmasterformat bearbeiten</a:t>
            </a:r>
          </a:p>
        </p:txBody>
      </p:sp>
      <p:sp>
        <p:nvSpPr>
          <p:cNvPr id="15" name="Textplatzhalter 7"/>
          <p:cNvSpPr>
            <a:spLocks noGrp="1"/>
          </p:cNvSpPr>
          <p:nvPr>
            <p:ph type="body" sz="quarter" idx="12"/>
          </p:nvPr>
        </p:nvSpPr>
        <p:spPr>
          <a:xfrm>
            <a:off x="488950" y="2425277"/>
            <a:ext cx="4083050" cy="1356150"/>
          </a:xfrm>
        </p:spPr>
        <p:txBody>
          <a:bodyPr/>
          <a:lstStyle>
            <a:lvl1pPr marL="0" indent="0">
              <a:buNone/>
              <a:defRPr sz="1250"/>
            </a:lvl1pPr>
          </a:lstStyle>
          <a:p>
            <a:pPr lvl="0"/>
            <a:r>
              <a:rPr lang="de-DE"/>
              <a:t>Textmasterformat bearbeiten</a:t>
            </a:r>
          </a:p>
        </p:txBody>
      </p:sp>
      <p:sp>
        <p:nvSpPr>
          <p:cNvPr id="16"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6" name="Gerade Verbindung 5"/>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7" name="Gerade Verbindung 6"/>
          <p:cNvCxnSpPr/>
          <p:nvPr userDrawn="1"/>
        </p:nvCxnSpPr>
        <p:spPr bwMode="auto">
          <a:xfrm>
            <a:off x="649288" y="8568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9" name="Foliennummernplatzhalter 8"/>
          <p:cNvSpPr>
            <a:spLocks noGrp="1"/>
          </p:cNvSpPr>
          <p:nvPr>
            <p:ph type="sldNum" sz="quarter" idx="13"/>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1305274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2293938" y="804836"/>
            <a:ext cx="4083050" cy="1337072"/>
          </a:xfrm>
        </p:spPr>
        <p:txBody>
          <a:bodyPr/>
          <a:lstStyle>
            <a:lvl1pPr marL="0" indent="0">
              <a:buNone/>
              <a:defRPr sz="1250" b="0"/>
            </a:lvl1pPr>
          </a:lstStyle>
          <a:p>
            <a:pPr lvl="0"/>
            <a:r>
              <a:rPr lang="de-DE"/>
              <a:t>Textmasterformat bearbeiten</a:t>
            </a:r>
          </a:p>
        </p:txBody>
      </p:sp>
      <p:sp>
        <p:nvSpPr>
          <p:cNvPr id="15" name="Textplatzhalter 7"/>
          <p:cNvSpPr>
            <a:spLocks noGrp="1"/>
          </p:cNvSpPr>
          <p:nvPr>
            <p:ph type="body" sz="quarter" idx="12"/>
          </p:nvPr>
        </p:nvSpPr>
        <p:spPr>
          <a:xfrm>
            <a:off x="2293938" y="2425277"/>
            <a:ext cx="4083050" cy="1356150"/>
          </a:xfrm>
        </p:spPr>
        <p:txBody>
          <a:bodyPr/>
          <a:lstStyle>
            <a:lvl1pPr marL="0" indent="0">
              <a:buNone/>
              <a:defRPr sz="1250"/>
            </a:lvl1pPr>
          </a:lstStyle>
          <a:p>
            <a:pPr lvl="0"/>
            <a:r>
              <a:rPr lang="de-DE"/>
              <a:t>Textmasterformat bearbeiten</a:t>
            </a:r>
          </a:p>
        </p:txBody>
      </p:sp>
      <p:sp>
        <p:nvSpPr>
          <p:cNvPr id="4" name="Bildplatzhalter 3"/>
          <p:cNvSpPr>
            <a:spLocks noGrp="1"/>
          </p:cNvSpPr>
          <p:nvPr>
            <p:ph type="pic" sz="quarter" idx="13"/>
          </p:nvPr>
        </p:nvSpPr>
        <p:spPr>
          <a:xfrm>
            <a:off x="488951" y="804836"/>
            <a:ext cx="1444625" cy="1337072"/>
          </a:xfrm>
        </p:spPr>
        <p:txBody>
          <a:bodyPr/>
          <a:lstStyle>
            <a:lvl1pPr marL="0" indent="0" algn="ctr">
              <a:buNone/>
              <a:defRPr sz="800"/>
            </a:lvl1pPr>
          </a:lstStyle>
          <a:p>
            <a:pPr lvl="0"/>
            <a:r>
              <a:rPr lang="de-DE" noProof="0" dirty="0"/>
              <a:t>Bild durch Klicken auf Symbol hinzufügen</a:t>
            </a:r>
          </a:p>
        </p:txBody>
      </p:sp>
      <p:sp>
        <p:nvSpPr>
          <p:cNvPr id="9" name="Bildplatzhalter 3"/>
          <p:cNvSpPr>
            <a:spLocks noGrp="1"/>
          </p:cNvSpPr>
          <p:nvPr>
            <p:ph type="pic" sz="quarter" idx="14"/>
          </p:nvPr>
        </p:nvSpPr>
        <p:spPr>
          <a:xfrm>
            <a:off x="488951" y="2416538"/>
            <a:ext cx="1444625" cy="1337072"/>
          </a:xfrm>
        </p:spPr>
        <p:txBody>
          <a:bodyPr/>
          <a:lstStyle>
            <a:lvl1pPr marL="0" indent="0" algn="ctr">
              <a:buNone/>
              <a:defRPr sz="800"/>
            </a:lvl1pPr>
          </a:lstStyle>
          <a:p>
            <a:pPr lvl="0"/>
            <a:r>
              <a:rPr lang="de-DE" noProof="0" dirty="0"/>
              <a:t>Bild durch Klicken auf Symbol hinzufügen</a:t>
            </a:r>
          </a:p>
        </p:txBody>
      </p:sp>
      <p:sp>
        <p:nvSpPr>
          <p:cNvPr id="10" name="Titel 1"/>
          <p:cNvSpPr>
            <a:spLocks noGrp="1"/>
          </p:cNvSpPr>
          <p:nvPr>
            <p:ph type="title"/>
          </p:nvPr>
        </p:nvSpPr>
        <p:spPr>
          <a:xfrm>
            <a:off x="488951" y="264689"/>
            <a:ext cx="8167688" cy="360363"/>
          </a:xfrm>
        </p:spPr>
        <p:txBody>
          <a:bodyPr/>
          <a:lstStyle/>
          <a:p>
            <a:r>
              <a:rPr lang="de-DE"/>
              <a:t>Titelmasterformat durch Klicken bearbeiten</a:t>
            </a:r>
          </a:p>
        </p:txBody>
      </p:sp>
      <p:cxnSp>
        <p:nvCxnSpPr>
          <p:cNvPr id="11" name="Gerade Verbindung 10"/>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2" name="Foliennummernplatzhalter 11"/>
          <p:cNvSpPr>
            <a:spLocks noGrp="1"/>
          </p:cNvSpPr>
          <p:nvPr>
            <p:ph type="sldNum" sz="quarter" idx="15"/>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435308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chlussseite">
    <p:spTree>
      <p:nvGrpSpPr>
        <p:cNvPr id="1" name=""/>
        <p:cNvGrpSpPr/>
        <p:nvPr/>
      </p:nvGrpSpPr>
      <p:grpSpPr>
        <a:xfrm>
          <a:off x="0" y="0"/>
          <a:ext cx="0" cy="0"/>
          <a:chOff x="0" y="0"/>
          <a:chExt cx="0" cy="0"/>
        </a:xfrm>
      </p:grpSpPr>
      <p:sp>
        <p:nvSpPr>
          <p:cNvPr id="15" name="Textplatzhalter 7"/>
          <p:cNvSpPr>
            <a:spLocks noGrp="1"/>
          </p:cNvSpPr>
          <p:nvPr>
            <p:ph type="body" sz="quarter" idx="12"/>
          </p:nvPr>
        </p:nvSpPr>
        <p:spPr>
          <a:xfrm>
            <a:off x="488950" y="2678373"/>
            <a:ext cx="4562475" cy="1188750"/>
          </a:xfrm>
        </p:spPr>
        <p:txBody>
          <a:bodyPr anchor="b"/>
          <a:lstStyle>
            <a:lvl1pPr marL="0" indent="0">
              <a:buNone/>
              <a:defRPr/>
            </a:lvl1pPr>
          </a:lstStyle>
          <a:p>
            <a:pPr lvl="0"/>
            <a:r>
              <a:rPr lang="de-DE"/>
              <a:t>Textmasterformat bearbeiten</a:t>
            </a:r>
          </a:p>
        </p:txBody>
      </p:sp>
      <p:sp>
        <p:nvSpPr>
          <p:cNvPr id="4" name="Bildplatzhalter 3"/>
          <p:cNvSpPr>
            <a:spLocks noGrp="1"/>
          </p:cNvSpPr>
          <p:nvPr>
            <p:ph type="pic" sz="quarter" idx="13"/>
          </p:nvPr>
        </p:nvSpPr>
        <p:spPr>
          <a:xfrm>
            <a:off x="488950" y="804835"/>
            <a:ext cx="8384117" cy="1695450"/>
          </a:xfrm>
        </p:spPr>
        <p:txBody>
          <a:bodyPr/>
          <a:lstStyle>
            <a:lvl1pPr marL="0" indent="0" algn="ctr">
              <a:buNone/>
              <a:defRPr sz="1300"/>
            </a:lvl1pPr>
          </a:lstStyle>
          <a:p>
            <a:pPr lvl="0"/>
            <a:r>
              <a:rPr lang="de-DE" noProof="0" dirty="0"/>
              <a:t>Bild durch Klicken auf Symbol hinzufügen</a:t>
            </a:r>
          </a:p>
        </p:txBody>
      </p:sp>
      <p:sp>
        <p:nvSpPr>
          <p:cNvPr id="10" name="Titel 1"/>
          <p:cNvSpPr>
            <a:spLocks noGrp="1"/>
          </p:cNvSpPr>
          <p:nvPr>
            <p:ph type="title"/>
          </p:nvPr>
        </p:nvSpPr>
        <p:spPr>
          <a:xfrm>
            <a:off x="488951" y="264689"/>
            <a:ext cx="7528982" cy="360363"/>
          </a:xfrm>
        </p:spPr>
        <p:txBody>
          <a:bodyPr/>
          <a:lstStyle/>
          <a:p>
            <a:r>
              <a:rPr lang="de-DE"/>
              <a:t>Titelmasterformat durch Klicken bearbeiten</a:t>
            </a:r>
          </a:p>
        </p:txBody>
      </p:sp>
      <p:cxnSp>
        <p:nvCxnSpPr>
          <p:cNvPr id="6" name="Gerade Verbindung 5"/>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8" name="Foliennummernplatzhalter 7"/>
          <p:cNvSpPr>
            <a:spLocks noGrp="1"/>
          </p:cNvSpPr>
          <p:nvPr>
            <p:ph type="sldNum" sz="quarter" idx="14"/>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21474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mit Hintergrundbild">
    <p:spTree>
      <p:nvGrpSpPr>
        <p:cNvPr id="1" name=""/>
        <p:cNvGrpSpPr/>
        <p:nvPr/>
      </p:nvGrpSpPr>
      <p:grpSpPr>
        <a:xfrm>
          <a:off x="0" y="0"/>
          <a:ext cx="0" cy="0"/>
          <a:chOff x="0" y="0"/>
          <a:chExt cx="0" cy="0"/>
        </a:xfrm>
      </p:grpSpPr>
      <p:pic>
        <p:nvPicPr>
          <p:cNvPr id="14" name="Grafik 13"/>
          <p:cNvPicPr>
            <a:picLocks noChangeAspect="1"/>
          </p:cNvPicPr>
          <p:nvPr userDrawn="1"/>
        </p:nvPicPr>
        <p:blipFill>
          <a:blip r:embed="rId2" cstate="print"/>
          <a:stretch>
            <a:fillRect/>
          </a:stretch>
        </p:blipFill>
        <p:spPr>
          <a:xfrm>
            <a:off x="0" y="-252"/>
            <a:ext cx="9144000" cy="4371975"/>
          </a:xfrm>
          <a:prstGeom prst="rect">
            <a:avLst/>
          </a:prstGeom>
        </p:spPr>
      </p:pic>
      <p:sp>
        <p:nvSpPr>
          <p:cNvPr id="10" name="Rechteck 9"/>
          <p:cNvSpPr/>
          <p:nvPr userDrawn="1"/>
        </p:nvSpPr>
        <p:spPr bwMode="auto">
          <a:xfrm>
            <a:off x="-6" y="4370166"/>
            <a:ext cx="9144000" cy="773334"/>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65856"/>
          <a:stretch/>
        </p:blipFill>
        <p:spPr>
          <a:xfrm>
            <a:off x="0" y="4209436"/>
            <a:ext cx="1360244" cy="297000"/>
          </a:xfrm>
          <a:prstGeom prst="rect">
            <a:avLst/>
          </a:prstGeom>
        </p:spPr>
      </p:pic>
      <p:sp>
        <p:nvSpPr>
          <p:cNvPr id="12" name="Rechteck 11"/>
          <p:cNvSpPr/>
          <p:nvPr userDrawn="1"/>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3" name="Bild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Inhaltsplatzhalter 16"/>
          <p:cNvSpPr>
            <a:spLocks noGrp="1"/>
          </p:cNvSpPr>
          <p:nvPr>
            <p:ph sz="quarter" idx="10" hasCustomPrompt="1"/>
          </p:nvPr>
        </p:nvSpPr>
        <p:spPr>
          <a:xfrm>
            <a:off x="558799" y="948295"/>
            <a:ext cx="2167467" cy="524933"/>
          </a:xfrm>
          <a:solidFill>
            <a:schemeClr val="bg1"/>
          </a:solidFill>
        </p:spPr>
        <p:txBody>
          <a:bodyPr anchor="ctr"/>
          <a:lstStyle>
            <a:lvl1pPr>
              <a:buNone/>
              <a:defRPr sz="2000" b="1" baseline="0">
                <a:solidFill>
                  <a:schemeClr val="tx1"/>
                </a:solidFill>
                <a:latin typeface="+mj-lt"/>
              </a:defRPr>
            </a:lvl1pPr>
            <a:lvl2pPr>
              <a:buNone/>
              <a:defRPr sz="2000" b="1">
                <a:solidFill>
                  <a:schemeClr val="tx1"/>
                </a:solidFill>
                <a:latin typeface="+mj-lt"/>
              </a:defRPr>
            </a:lvl2pPr>
          </a:lstStyle>
          <a:p>
            <a:pPr lvl="1"/>
            <a:r>
              <a:rPr lang="de-DE"/>
              <a:t>LOREM IPSUM </a:t>
            </a:r>
          </a:p>
        </p:txBody>
      </p:sp>
      <p:sp>
        <p:nvSpPr>
          <p:cNvPr id="18" name="Inhaltsplatzhalter 16"/>
          <p:cNvSpPr>
            <a:spLocks noGrp="1"/>
          </p:cNvSpPr>
          <p:nvPr>
            <p:ph sz="quarter" idx="11" hasCustomPrompt="1"/>
          </p:nvPr>
        </p:nvSpPr>
        <p:spPr>
          <a:xfrm>
            <a:off x="1684862" y="1490162"/>
            <a:ext cx="2167467" cy="524933"/>
          </a:xfrm>
          <a:solidFill>
            <a:schemeClr val="tx1"/>
          </a:solidFill>
        </p:spPr>
        <p:txBody>
          <a:bodyPr anchor="ctr"/>
          <a:lstStyle>
            <a:lvl1pPr>
              <a:buNone/>
              <a:defRPr sz="2000" b="1" baseline="0">
                <a:solidFill>
                  <a:schemeClr val="tx1"/>
                </a:solidFill>
                <a:latin typeface="+mj-lt"/>
              </a:defRPr>
            </a:lvl1pPr>
            <a:lvl2pPr>
              <a:buNone/>
              <a:defRPr sz="2000" b="1">
                <a:solidFill>
                  <a:schemeClr val="bg1"/>
                </a:solidFill>
                <a:latin typeface="+mj-lt"/>
              </a:defRPr>
            </a:lvl2pPr>
          </a:lstStyle>
          <a:p>
            <a:pPr lvl="1"/>
            <a:r>
              <a:rPr lang="de-DE"/>
              <a:t>LOREM IPSUM </a:t>
            </a:r>
          </a:p>
        </p:txBody>
      </p:sp>
      <p:sp>
        <p:nvSpPr>
          <p:cNvPr id="19" name="Titel 1"/>
          <p:cNvSpPr>
            <a:spLocks noGrp="1"/>
          </p:cNvSpPr>
          <p:nvPr>
            <p:ph type="title" hasCustomPrompt="1"/>
          </p:nvPr>
        </p:nvSpPr>
        <p:spPr>
          <a:xfrm>
            <a:off x="433389" y="4431357"/>
            <a:ext cx="8278812" cy="723899"/>
          </a:xfrm>
        </p:spPr>
        <p:txBody>
          <a:bodyPr anchor="ctr"/>
          <a:lstStyle>
            <a:lvl1pPr>
              <a:defRPr sz="1400" b="0" spc="0" baseline="0">
                <a:solidFill>
                  <a:schemeClr val="bg1"/>
                </a:solidFill>
                <a:latin typeface="+mj-lt"/>
              </a:defRPr>
            </a:lvl1pPr>
          </a:lstStyle>
          <a:p>
            <a:r>
              <a:rPr lang="de-DE"/>
              <a:t>Titel, maximal Arial 14 Punkt</a:t>
            </a:r>
          </a:p>
        </p:txBody>
      </p:sp>
      <p:sp>
        <p:nvSpPr>
          <p:cNvPr id="15" name="Textfeld 14"/>
          <p:cNvSpPr txBox="1"/>
          <p:nvPr userDrawn="1"/>
        </p:nvSpPr>
        <p:spPr>
          <a:xfrm rot="16200000">
            <a:off x="-660400" y="819150"/>
            <a:ext cx="1670050" cy="209550"/>
          </a:xfrm>
          <a:prstGeom prst="rect">
            <a:avLst/>
          </a:prstGeom>
          <a:noFill/>
        </p:spPr>
        <p:txBody>
          <a:bodyPr wrap="square" lIns="0" tIns="0" rIns="0" bIns="0" rtlCol="0">
            <a:noAutofit/>
          </a:bodyPr>
          <a:lstStyle/>
          <a:p>
            <a:pPr marL="0" marR="0" indent="0" algn="r" defTabSz="914400" rtl="0" eaLnBrk="1" fontAlgn="base" latinLnBrk="0" hangingPunct="1">
              <a:lnSpc>
                <a:spcPct val="100000"/>
              </a:lnSpc>
              <a:spcBef>
                <a:spcPts val="0"/>
              </a:spcBef>
              <a:spcAft>
                <a:spcPts val="0"/>
              </a:spcAft>
              <a:buClrTx/>
              <a:buSzTx/>
              <a:buFontTx/>
              <a:buNone/>
              <a:tabLst/>
              <a:defRPr/>
            </a:pPr>
            <a:r>
              <a:rPr lang="de-DE" sz="500" kern="1200" dirty="0">
                <a:solidFill>
                  <a:schemeClr val="bg1"/>
                </a:solidFill>
                <a:latin typeface="Arial" pitchFamily="34" charset="0"/>
                <a:ea typeface="+mn-ea"/>
                <a:cs typeface="+mn-cs"/>
              </a:rPr>
              <a:t>© HPA, Andreas Schmidt -Wiethoff </a:t>
            </a:r>
            <a:endParaRPr lang="de-DE" sz="500" dirty="0">
              <a:solidFill>
                <a:schemeClr val="bg1"/>
              </a:solidFill>
              <a:latin typeface="+mn-lt"/>
              <a:ea typeface="Allianz Sans" pitchFamily="50" charset="0"/>
            </a:endParaRPr>
          </a:p>
        </p:txBody>
      </p:sp>
      <p:sp>
        <p:nvSpPr>
          <p:cNvPr id="16" name="Textplatzhalter 4">
            <a:extLst>
              <a:ext uri="{FF2B5EF4-FFF2-40B4-BE49-F238E27FC236}">
                <a16:creationId xmlns:a16="http://schemas.microsoft.com/office/drawing/2014/main" id="{2EF8EF1E-F2B1-427C-B84B-4590CB0AEB59}"/>
              </a:ext>
            </a:extLst>
          </p:cNvPr>
          <p:cNvSpPr txBox="1">
            <a:spLocks/>
          </p:cNvSpPr>
          <p:nvPr userDrawn="1"/>
        </p:nvSpPr>
        <p:spPr bwMode="auto">
          <a:xfrm>
            <a:off x="5538302" y="4691264"/>
            <a:ext cx="3162624" cy="308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ts val="0"/>
              </a:spcAft>
              <a:buClr>
                <a:schemeClr val="bg2"/>
              </a:buClr>
              <a:buFont typeface="Arial" pitchFamily="34" charset="0"/>
              <a:buNone/>
              <a:defRPr sz="1200" u="none" baseline="0">
                <a:solidFill>
                  <a:schemeClr val="bg1"/>
                </a:solidFill>
                <a:latin typeface="+mn-lt"/>
                <a:ea typeface="+mn-ea"/>
                <a:cs typeface="+mn-cs"/>
              </a:defRPr>
            </a:lvl1pPr>
            <a:lvl2pPr marL="176209" indent="0" algn="l" rtl="0" eaLnBrk="1" fontAlgn="base" hangingPunct="1">
              <a:lnSpc>
                <a:spcPct val="120000"/>
              </a:lnSpc>
              <a:spcBef>
                <a:spcPct val="0"/>
              </a:spcBef>
              <a:spcAft>
                <a:spcPct val="0"/>
              </a:spcAft>
              <a:buClr>
                <a:schemeClr val="bg2"/>
              </a:buClr>
              <a:buNone/>
              <a:defRPr sz="1300">
                <a:solidFill>
                  <a:srgbClr val="000000"/>
                </a:solidFill>
                <a:latin typeface="+mn-lt"/>
              </a:defRPr>
            </a:lvl2pPr>
            <a:lvl3pPr marL="360353"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3pPr>
            <a:lvl4pPr marL="536561"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4pPr>
            <a:lvl5pPr marL="71912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algn="r"/>
            <a:r>
              <a:rPr lang="de-DE" kern="0" dirty="0"/>
              <a:t>Autor/Datum (12 Punkt)</a:t>
            </a:r>
          </a:p>
        </p:txBody>
      </p:sp>
    </p:spTree>
    <p:extLst>
      <p:ext uri="{BB962C8B-B14F-4D97-AF65-F5344CB8AC3E}">
        <p14:creationId xmlns:p14="http://schemas.microsoft.com/office/powerpoint/2010/main" val="314209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mit Hintergrundbild">
    <p:spTree>
      <p:nvGrpSpPr>
        <p:cNvPr id="1" name=""/>
        <p:cNvGrpSpPr/>
        <p:nvPr/>
      </p:nvGrpSpPr>
      <p:grpSpPr>
        <a:xfrm>
          <a:off x="0" y="0"/>
          <a:ext cx="0" cy="0"/>
          <a:chOff x="0" y="0"/>
          <a:chExt cx="0" cy="0"/>
        </a:xfrm>
      </p:grpSpPr>
      <p:sp>
        <p:nvSpPr>
          <p:cNvPr id="10" name="Rechteck 9"/>
          <p:cNvSpPr/>
          <p:nvPr userDrawn="1"/>
        </p:nvSpPr>
        <p:spPr bwMode="auto">
          <a:xfrm>
            <a:off x="-6" y="4370166"/>
            <a:ext cx="9144000" cy="773334"/>
          </a:xfrm>
          <a:prstGeom prst="rect">
            <a:avLst/>
          </a:prstGeom>
          <a:solidFill>
            <a:srgbClr val="002C57"/>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1" name="Bild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56"/>
          <a:stretch/>
        </p:blipFill>
        <p:spPr>
          <a:xfrm>
            <a:off x="0" y="4209436"/>
            <a:ext cx="1360244" cy="297000"/>
          </a:xfrm>
          <a:prstGeom prst="rect">
            <a:avLst/>
          </a:prstGeom>
        </p:spPr>
      </p:pic>
      <p:sp>
        <p:nvSpPr>
          <p:cNvPr id="12" name="Rechteck 11"/>
          <p:cNvSpPr/>
          <p:nvPr userDrawn="1"/>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chemeClr val="bg1"/>
              </a:solidFill>
              <a:effectLst/>
              <a:latin typeface="Arial" charset="0"/>
            </a:endParaRPr>
          </a:p>
        </p:txBody>
      </p:sp>
      <p:pic>
        <p:nvPicPr>
          <p:cNvPr id="13" name="Bild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Inhaltsplatzhalter 16"/>
          <p:cNvSpPr>
            <a:spLocks noGrp="1"/>
          </p:cNvSpPr>
          <p:nvPr>
            <p:ph sz="quarter" idx="10" hasCustomPrompt="1"/>
          </p:nvPr>
        </p:nvSpPr>
        <p:spPr>
          <a:xfrm>
            <a:off x="558799" y="2802495"/>
            <a:ext cx="2167467" cy="524933"/>
          </a:xfrm>
          <a:solidFill>
            <a:schemeClr val="bg1"/>
          </a:solidFill>
        </p:spPr>
        <p:txBody>
          <a:bodyPr anchor="ctr"/>
          <a:lstStyle>
            <a:lvl1pPr>
              <a:buNone/>
              <a:defRPr sz="2000" b="1" baseline="0">
                <a:solidFill>
                  <a:schemeClr val="tx1"/>
                </a:solidFill>
                <a:latin typeface="+mj-lt"/>
              </a:defRPr>
            </a:lvl1pPr>
            <a:lvl2pPr>
              <a:buNone/>
              <a:defRPr sz="2000" b="1">
                <a:solidFill>
                  <a:schemeClr val="tx1"/>
                </a:solidFill>
                <a:latin typeface="+mj-lt"/>
              </a:defRPr>
            </a:lvl2pPr>
          </a:lstStyle>
          <a:p>
            <a:pPr lvl="1"/>
            <a:r>
              <a:rPr lang="de-DE"/>
              <a:t>LOREM IPSUM </a:t>
            </a:r>
          </a:p>
        </p:txBody>
      </p:sp>
      <p:sp>
        <p:nvSpPr>
          <p:cNvPr id="18" name="Inhaltsplatzhalter 16"/>
          <p:cNvSpPr>
            <a:spLocks noGrp="1"/>
          </p:cNvSpPr>
          <p:nvPr>
            <p:ph sz="quarter" idx="11" hasCustomPrompt="1"/>
          </p:nvPr>
        </p:nvSpPr>
        <p:spPr>
          <a:xfrm>
            <a:off x="1684862" y="3344362"/>
            <a:ext cx="2167467" cy="524933"/>
          </a:xfrm>
          <a:solidFill>
            <a:schemeClr val="tx1"/>
          </a:solidFill>
        </p:spPr>
        <p:txBody>
          <a:bodyPr anchor="ctr"/>
          <a:lstStyle>
            <a:lvl1pPr>
              <a:buNone/>
              <a:defRPr sz="2000" b="1" baseline="0">
                <a:solidFill>
                  <a:schemeClr val="tx1"/>
                </a:solidFill>
                <a:latin typeface="+mj-lt"/>
              </a:defRPr>
            </a:lvl1pPr>
            <a:lvl2pPr>
              <a:buNone/>
              <a:defRPr sz="2000" b="1">
                <a:solidFill>
                  <a:schemeClr val="bg1"/>
                </a:solidFill>
                <a:latin typeface="+mj-lt"/>
              </a:defRPr>
            </a:lvl2pPr>
          </a:lstStyle>
          <a:p>
            <a:pPr lvl="1"/>
            <a:r>
              <a:rPr lang="de-DE"/>
              <a:t>LOREM IPSUM </a:t>
            </a:r>
          </a:p>
        </p:txBody>
      </p:sp>
      <p:sp>
        <p:nvSpPr>
          <p:cNvPr id="19" name="Titel 1"/>
          <p:cNvSpPr>
            <a:spLocks noGrp="1"/>
          </p:cNvSpPr>
          <p:nvPr>
            <p:ph type="title" hasCustomPrompt="1"/>
          </p:nvPr>
        </p:nvSpPr>
        <p:spPr>
          <a:xfrm>
            <a:off x="433389" y="4431357"/>
            <a:ext cx="8278812" cy="723899"/>
          </a:xfrm>
        </p:spPr>
        <p:txBody>
          <a:bodyPr anchor="ctr"/>
          <a:lstStyle>
            <a:lvl1pPr>
              <a:defRPr sz="1400" b="0" spc="0" baseline="0">
                <a:solidFill>
                  <a:schemeClr val="bg1"/>
                </a:solidFill>
                <a:latin typeface="+mj-lt"/>
              </a:defRPr>
            </a:lvl1pPr>
          </a:lstStyle>
          <a:p>
            <a:r>
              <a:rPr lang="de-DE"/>
              <a:t>Titel, maximal Arial 14 Punkt</a:t>
            </a:r>
          </a:p>
        </p:txBody>
      </p:sp>
      <p:sp>
        <p:nvSpPr>
          <p:cNvPr id="9" name="Textplatzhalter 4">
            <a:extLst>
              <a:ext uri="{FF2B5EF4-FFF2-40B4-BE49-F238E27FC236}">
                <a16:creationId xmlns:a16="http://schemas.microsoft.com/office/drawing/2014/main" id="{11621EC5-CB9F-443F-97BF-F2B5E64D9D93}"/>
              </a:ext>
            </a:extLst>
          </p:cNvPr>
          <p:cNvSpPr txBox="1">
            <a:spLocks/>
          </p:cNvSpPr>
          <p:nvPr userDrawn="1"/>
        </p:nvSpPr>
        <p:spPr bwMode="auto">
          <a:xfrm>
            <a:off x="5544600" y="4691264"/>
            <a:ext cx="3162624" cy="308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ts val="0"/>
              </a:spcAft>
              <a:buClr>
                <a:schemeClr val="bg2"/>
              </a:buClr>
              <a:buFont typeface="Arial" pitchFamily="34" charset="0"/>
              <a:buNone/>
              <a:defRPr sz="1200" u="none" baseline="0">
                <a:solidFill>
                  <a:schemeClr val="bg1"/>
                </a:solidFill>
                <a:latin typeface="+mn-lt"/>
                <a:ea typeface="+mn-ea"/>
                <a:cs typeface="+mn-cs"/>
              </a:defRPr>
            </a:lvl1pPr>
            <a:lvl2pPr marL="176209" indent="0" algn="l" rtl="0" eaLnBrk="1" fontAlgn="base" hangingPunct="1">
              <a:lnSpc>
                <a:spcPct val="120000"/>
              </a:lnSpc>
              <a:spcBef>
                <a:spcPct val="0"/>
              </a:spcBef>
              <a:spcAft>
                <a:spcPct val="0"/>
              </a:spcAft>
              <a:buClr>
                <a:schemeClr val="bg2"/>
              </a:buClr>
              <a:buNone/>
              <a:defRPr sz="1300">
                <a:solidFill>
                  <a:srgbClr val="000000"/>
                </a:solidFill>
                <a:latin typeface="+mn-lt"/>
              </a:defRPr>
            </a:lvl2pPr>
            <a:lvl3pPr marL="360353"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3pPr>
            <a:lvl4pPr marL="536561"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4pPr>
            <a:lvl5pPr marL="719120" indent="0" algn="l" rtl="0" eaLnBrk="1" fontAlgn="base" hangingPunct="1">
              <a:lnSpc>
                <a:spcPct val="120000"/>
              </a:lnSpc>
              <a:spcBef>
                <a:spcPct val="0"/>
              </a:spcBef>
              <a:spcAft>
                <a:spcPct val="0"/>
              </a:spcAft>
              <a:buClr>
                <a:schemeClr val="bg2"/>
              </a:buClr>
              <a:buFont typeface="Arial" pitchFamily="34" charset="0"/>
              <a:buNone/>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a:lstStyle>
          <a:p>
            <a:pPr algn="r"/>
            <a:r>
              <a:rPr lang="de-DE" kern="0" dirty="0"/>
              <a:t>Autor/Datum (12 Punkt)</a:t>
            </a:r>
          </a:p>
        </p:txBody>
      </p:sp>
    </p:spTree>
    <p:extLst>
      <p:ext uri="{BB962C8B-B14F-4D97-AF65-F5344CB8AC3E}">
        <p14:creationId xmlns:p14="http://schemas.microsoft.com/office/powerpoint/2010/main" val="72424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kurz">
    <p:spTree>
      <p:nvGrpSpPr>
        <p:cNvPr id="1" name=""/>
        <p:cNvGrpSpPr/>
        <p:nvPr/>
      </p:nvGrpSpPr>
      <p:grpSpPr>
        <a:xfrm>
          <a:off x="0" y="0"/>
          <a:ext cx="0" cy="0"/>
          <a:chOff x="0" y="0"/>
          <a:chExt cx="0" cy="0"/>
        </a:xfrm>
      </p:grpSpPr>
      <p:sp>
        <p:nvSpPr>
          <p:cNvPr id="8" name="Textfeld 5"/>
          <p:cNvSpPr txBox="1">
            <a:spLocks noChangeArrowheads="1"/>
          </p:cNvSpPr>
          <p:nvPr/>
        </p:nvSpPr>
        <p:spPr bwMode="auto">
          <a:xfrm>
            <a:off x="492126" y="907893"/>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01</a:t>
            </a:r>
          </a:p>
        </p:txBody>
      </p:sp>
      <p:sp>
        <p:nvSpPr>
          <p:cNvPr id="10" name="Textfeld 7"/>
          <p:cNvSpPr txBox="1">
            <a:spLocks noChangeArrowheads="1"/>
          </p:cNvSpPr>
          <p:nvPr/>
        </p:nvSpPr>
        <p:spPr bwMode="auto">
          <a:xfrm>
            <a:off x="495301" y="1631793"/>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02</a:t>
            </a:r>
          </a:p>
        </p:txBody>
      </p:sp>
      <p:sp>
        <p:nvSpPr>
          <p:cNvPr id="12" name="Textfeld 9"/>
          <p:cNvSpPr txBox="1">
            <a:spLocks noChangeArrowheads="1"/>
          </p:cNvSpPr>
          <p:nvPr/>
        </p:nvSpPr>
        <p:spPr bwMode="auto">
          <a:xfrm>
            <a:off x="498476" y="2356883"/>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03</a:t>
            </a:r>
          </a:p>
        </p:txBody>
      </p:sp>
      <p:sp>
        <p:nvSpPr>
          <p:cNvPr id="13" name="Textfeld 11"/>
          <p:cNvSpPr txBox="1">
            <a:spLocks noChangeArrowheads="1"/>
          </p:cNvSpPr>
          <p:nvPr/>
        </p:nvSpPr>
        <p:spPr bwMode="auto">
          <a:xfrm>
            <a:off x="492126" y="3076021"/>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04</a:t>
            </a:r>
          </a:p>
        </p:txBody>
      </p:sp>
      <p:cxnSp>
        <p:nvCxnSpPr>
          <p:cNvPr id="14" name="Gerade Verbindung 13"/>
          <p:cNvCxnSpPr/>
          <p:nvPr/>
        </p:nvCxnSpPr>
        <p:spPr bwMode="auto">
          <a:xfrm>
            <a:off x="496888" y="848362"/>
            <a:ext cx="4083050" cy="2381"/>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5" name="Gerade Verbindung 14"/>
          <p:cNvCxnSpPr/>
          <p:nvPr/>
        </p:nvCxnSpPr>
        <p:spPr bwMode="auto">
          <a:xfrm>
            <a:off x="498475" y="1584168"/>
            <a:ext cx="4083050" cy="2381"/>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6" name="Gerade Verbindung 15"/>
          <p:cNvCxnSpPr/>
          <p:nvPr/>
        </p:nvCxnSpPr>
        <p:spPr bwMode="auto">
          <a:xfrm>
            <a:off x="498475" y="2304496"/>
            <a:ext cx="4083050" cy="2381"/>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7" name="Gerade Verbindung 16"/>
          <p:cNvCxnSpPr/>
          <p:nvPr/>
        </p:nvCxnSpPr>
        <p:spPr bwMode="auto">
          <a:xfrm>
            <a:off x="492125" y="3021252"/>
            <a:ext cx="4083050" cy="2381"/>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2" name="Titel 1"/>
          <p:cNvSpPr>
            <a:spLocks noGrp="1"/>
          </p:cNvSpPr>
          <p:nvPr>
            <p:ph type="title" hasCustomPrompt="1"/>
          </p:nvPr>
        </p:nvSpPr>
        <p:spPr/>
        <p:txBody>
          <a:bodyPr/>
          <a:lstStyle>
            <a:lvl1pPr>
              <a:defRPr>
                <a:solidFill>
                  <a:srgbClr val="000000"/>
                </a:solidFill>
              </a:defRPr>
            </a:lvl1pPr>
          </a:lstStyle>
          <a:p>
            <a:r>
              <a:rPr lang="de-DE"/>
              <a:t>Agenda</a:t>
            </a:r>
          </a:p>
        </p:txBody>
      </p:sp>
      <p:sp>
        <p:nvSpPr>
          <p:cNvPr id="5" name="Textplatzhalter 4"/>
          <p:cNvSpPr>
            <a:spLocks noGrp="1"/>
          </p:cNvSpPr>
          <p:nvPr>
            <p:ph type="body" sz="quarter" idx="11"/>
          </p:nvPr>
        </p:nvSpPr>
        <p:spPr>
          <a:xfrm>
            <a:off x="1450976" y="972354"/>
            <a:ext cx="3121025" cy="538163"/>
          </a:xfrm>
        </p:spPr>
        <p:txBody>
          <a:bodyPr/>
          <a:lstStyle>
            <a:lvl1pPr marL="0" indent="0">
              <a:buNone/>
              <a:defRPr sz="1200">
                <a:solidFill>
                  <a:srgbClr val="000000"/>
                </a:solidFill>
              </a:defRPr>
            </a:lvl1pPr>
          </a:lstStyle>
          <a:p>
            <a:pPr lvl="0"/>
            <a:r>
              <a:rPr lang="de-DE"/>
              <a:t>Textmasterformat bearbeiten</a:t>
            </a:r>
          </a:p>
        </p:txBody>
      </p:sp>
      <p:sp>
        <p:nvSpPr>
          <p:cNvPr id="7" name="Textplatzhalter 4"/>
          <p:cNvSpPr>
            <a:spLocks noGrp="1"/>
          </p:cNvSpPr>
          <p:nvPr>
            <p:ph type="body" sz="quarter" idx="12"/>
          </p:nvPr>
        </p:nvSpPr>
        <p:spPr>
          <a:xfrm>
            <a:off x="1454151" y="1696254"/>
            <a:ext cx="3121025" cy="538163"/>
          </a:xfrm>
        </p:spPr>
        <p:txBody>
          <a:bodyPr/>
          <a:lstStyle>
            <a:lvl1pPr marL="0" indent="0">
              <a:buNone/>
              <a:defRPr sz="1200">
                <a:solidFill>
                  <a:srgbClr val="000000"/>
                </a:solidFill>
              </a:defRPr>
            </a:lvl1pPr>
          </a:lstStyle>
          <a:p>
            <a:pPr lvl="0"/>
            <a:r>
              <a:rPr lang="de-DE"/>
              <a:t>Textmasterformat bearbeiten</a:t>
            </a:r>
          </a:p>
        </p:txBody>
      </p:sp>
      <p:sp>
        <p:nvSpPr>
          <p:cNvPr id="9" name="Textplatzhalter 4"/>
          <p:cNvSpPr>
            <a:spLocks noGrp="1"/>
          </p:cNvSpPr>
          <p:nvPr>
            <p:ph type="body" sz="quarter" idx="13"/>
          </p:nvPr>
        </p:nvSpPr>
        <p:spPr>
          <a:xfrm>
            <a:off x="1457326" y="2421261"/>
            <a:ext cx="3121025" cy="538163"/>
          </a:xfrm>
        </p:spPr>
        <p:txBody>
          <a:bodyPr/>
          <a:lstStyle>
            <a:lvl1pPr marL="0" indent="0">
              <a:buNone/>
              <a:defRPr sz="1200">
                <a:solidFill>
                  <a:srgbClr val="000000"/>
                </a:solidFill>
              </a:defRPr>
            </a:lvl1pPr>
          </a:lstStyle>
          <a:p>
            <a:pPr lvl="0"/>
            <a:r>
              <a:rPr lang="de-DE"/>
              <a:t>Textmasterformat bearbeiten</a:t>
            </a:r>
          </a:p>
        </p:txBody>
      </p:sp>
      <p:sp>
        <p:nvSpPr>
          <p:cNvPr id="11" name="Textplatzhalter 4"/>
          <p:cNvSpPr>
            <a:spLocks noGrp="1"/>
          </p:cNvSpPr>
          <p:nvPr>
            <p:ph type="body" sz="quarter" idx="14"/>
          </p:nvPr>
        </p:nvSpPr>
        <p:spPr>
          <a:xfrm>
            <a:off x="1450389" y="3140399"/>
            <a:ext cx="3121025" cy="538163"/>
          </a:xfrm>
        </p:spPr>
        <p:txBody>
          <a:bodyPr/>
          <a:lstStyle>
            <a:lvl1pPr marL="0" indent="0">
              <a:buNone/>
              <a:defRPr sz="1200">
                <a:solidFill>
                  <a:srgbClr val="000000"/>
                </a:solidFill>
              </a:defRPr>
            </a:lvl1pPr>
          </a:lstStyle>
          <a:p>
            <a:pPr lvl="0"/>
            <a:r>
              <a:rPr lang="de-DE"/>
              <a:t>Textmasterformat bearbeiten</a:t>
            </a:r>
          </a:p>
        </p:txBody>
      </p:sp>
      <p:sp>
        <p:nvSpPr>
          <p:cNvPr id="18" name="Foliennummernplatzhalter 17"/>
          <p:cNvSpPr>
            <a:spLocks noGrp="1"/>
          </p:cNvSpPr>
          <p:nvPr>
            <p:ph type="sldNum" sz="quarter" idx="15"/>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71480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ng">
    <p:spTree>
      <p:nvGrpSpPr>
        <p:cNvPr id="1" name=""/>
        <p:cNvGrpSpPr/>
        <p:nvPr/>
      </p:nvGrpSpPr>
      <p:grpSpPr>
        <a:xfrm>
          <a:off x="0" y="0"/>
          <a:ext cx="0" cy="0"/>
          <a:chOff x="0" y="0"/>
          <a:chExt cx="0" cy="0"/>
        </a:xfrm>
      </p:grpSpPr>
      <p:sp>
        <p:nvSpPr>
          <p:cNvPr id="12" name="Textfeld 5"/>
          <p:cNvSpPr txBox="1">
            <a:spLocks noChangeArrowheads="1"/>
          </p:cNvSpPr>
          <p:nvPr/>
        </p:nvSpPr>
        <p:spPr bwMode="auto">
          <a:xfrm>
            <a:off x="492126" y="906702"/>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01</a:t>
            </a:r>
          </a:p>
        </p:txBody>
      </p:sp>
      <p:sp>
        <p:nvSpPr>
          <p:cNvPr id="13" name="Textfeld 7"/>
          <p:cNvSpPr txBox="1">
            <a:spLocks noChangeArrowheads="1"/>
          </p:cNvSpPr>
          <p:nvPr/>
        </p:nvSpPr>
        <p:spPr bwMode="auto">
          <a:xfrm>
            <a:off x="495301" y="1630602"/>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02</a:t>
            </a:r>
          </a:p>
        </p:txBody>
      </p:sp>
      <p:sp>
        <p:nvSpPr>
          <p:cNvPr id="14" name="Textfeld 9"/>
          <p:cNvSpPr txBox="1">
            <a:spLocks noChangeArrowheads="1"/>
          </p:cNvSpPr>
          <p:nvPr/>
        </p:nvSpPr>
        <p:spPr bwMode="auto">
          <a:xfrm>
            <a:off x="498476" y="2355693"/>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03</a:t>
            </a:r>
          </a:p>
        </p:txBody>
      </p:sp>
      <p:sp>
        <p:nvSpPr>
          <p:cNvPr id="15" name="Textfeld 11"/>
          <p:cNvSpPr txBox="1">
            <a:spLocks noChangeArrowheads="1"/>
          </p:cNvSpPr>
          <p:nvPr/>
        </p:nvSpPr>
        <p:spPr bwMode="auto">
          <a:xfrm>
            <a:off x="492126" y="3074830"/>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04</a:t>
            </a:r>
          </a:p>
        </p:txBody>
      </p:sp>
      <p:cxnSp>
        <p:nvCxnSpPr>
          <p:cNvPr id="16" name="Gerade Verbindung 13"/>
          <p:cNvCxnSpPr/>
          <p:nvPr/>
        </p:nvCxnSpPr>
        <p:spPr bwMode="auto">
          <a:xfrm>
            <a:off x="496888" y="847171"/>
            <a:ext cx="3851275"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7" name="Gerade Verbindung 14"/>
          <p:cNvCxnSpPr/>
          <p:nvPr/>
        </p:nvCxnSpPr>
        <p:spPr bwMode="auto">
          <a:xfrm>
            <a:off x="498476" y="1582977"/>
            <a:ext cx="3851275" cy="4763"/>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8" name="Gerade Verbindung 15"/>
          <p:cNvCxnSpPr/>
          <p:nvPr/>
        </p:nvCxnSpPr>
        <p:spPr bwMode="auto">
          <a:xfrm>
            <a:off x="498476" y="2304496"/>
            <a:ext cx="3851275" cy="3572"/>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9" name="Gerade Verbindung 16"/>
          <p:cNvCxnSpPr/>
          <p:nvPr/>
        </p:nvCxnSpPr>
        <p:spPr bwMode="auto">
          <a:xfrm>
            <a:off x="492126" y="3021252"/>
            <a:ext cx="3851275" cy="3572"/>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2" name="Titel 1"/>
          <p:cNvSpPr>
            <a:spLocks noGrp="1"/>
          </p:cNvSpPr>
          <p:nvPr>
            <p:ph type="title"/>
          </p:nvPr>
        </p:nvSpPr>
        <p:spPr/>
        <p:txBody>
          <a:bodyPr/>
          <a:lstStyle>
            <a:lvl1pPr>
              <a:defRPr>
                <a:solidFill>
                  <a:srgbClr val="000000"/>
                </a:solidFill>
              </a:defRPr>
            </a:lvl1pPr>
          </a:lstStyle>
          <a:p>
            <a:r>
              <a:rPr lang="de-DE"/>
              <a:t>Titelmasterformat durch Klicken bearbeiten</a:t>
            </a:r>
          </a:p>
        </p:txBody>
      </p:sp>
      <p:sp>
        <p:nvSpPr>
          <p:cNvPr id="5" name="Textplatzhalter 4"/>
          <p:cNvSpPr>
            <a:spLocks noGrp="1"/>
          </p:cNvSpPr>
          <p:nvPr>
            <p:ph type="body" sz="quarter" idx="11"/>
          </p:nvPr>
        </p:nvSpPr>
        <p:spPr>
          <a:xfrm>
            <a:off x="1450976" y="971370"/>
            <a:ext cx="2878138" cy="538163"/>
          </a:xfrm>
        </p:spPr>
        <p:txBody>
          <a:bodyPr/>
          <a:lstStyle>
            <a:lvl1pPr marL="0" indent="0">
              <a:buNone/>
              <a:defRPr sz="1200">
                <a:solidFill>
                  <a:srgbClr val="000000"/>
                </a:solidFill>
              </a:defRPr>
            </a:lvl1pPr>
          </a:lstStyle>
          <a:p>
            <a:pPr lvl="0"/>
            <a:r>
              <a:rPr lang="de-DE"/>
              <a:t>Textmasterformat bearbeiten</a:t>
            </a:r>
          </a:p>
        </p:txBody>
      </p:sp>
      <p:sp>
        <p:nvSpPr>
          <p:cNvPr id="7" name="Textplatzhalter 4"/>
          <p:cNvSpPr>
            <a:spLocks noGrp="1"/>
          </p:cNvSpPr>
          <p:nvPr>
            <p:ph type="body" sz="quarter" idx="12"/>
          </p:nvPr>
        </p:nvSpPr>
        <p:spPr>
          <a:xfrm>
            <a:off x="1454151" y="1695270"/>
            <a:ext cx="2878138" cy="538163"/>
          </a:xfrm>
        </p:spPr>
        <p:txBody>
          <a:bodyPr/>
          <a:lstStyle>
            <a:lvl1pPr marL="0" indent="0">
              <a:buNone/>
              <a:defRPr sz="1200">
                <a:solidFill>
                  <a:srgbClr val="000000"/>
                </a:solidFill>
              </a:defRPr>
            </a:lvl1pPr>
          </a:lstStyle>
          <a:p>
            <a:pPr lvl="0"/>
            <a:r>
              <a:rPr lang="de-DE"/>
              <a:t>Textmasterformat bearbeiten</a:t>
            </a:r>
          </a:p>
        </p:txBody>
      </p:sp>
      <p:sp>
        <p:nvSpPr>
          <p:cNvPr id="9" name="Textplatzhalter 4"/>
          <p:cNvSpPr>
            <a:spLocks noGrp="1"/>
          </p:cNvSpPr>
          <p:nvPr>
            <p:ph type="body" sz="quarter" idx="13"/>
          </p:nvPr>
        </p:nvSpPr>
        <p:spPr>
          <a:xfrm>
            <a:off x="1457326" y="2420277"/>
            <a:ext cx="2878138" cy="538163"/>
          </a:xfrm>
        </p:spPr>
        <p:txBody>
          <a:bodyPr/>
          <a:lstStyle>
            <a:lvl1pPr marL="0" indent="0">
              <a:buNone/>
              <a:defRPr sz="1200">
                <a:solidFill>
                  <a:srgbClr val="000000"/>
                </a:solidFill>
              </a:defRPr>
            </a:lvl1pPr>
          </a:lstStyle>
          <a:p>
            <a:pPr lvl="0"/>
            <a:r>
              <a:rPr lang="de-DE"/>
              <a:t>Textmasterformat bearbeiten</a:t>
            </a:r>
          </a:p>
        </p:txBody>
      </p:sp>
      <p:sp>
        <p:nvSpPr>
          <p:cNvPr id="11" name="Textplatzhalter 4"/>
          <p:cNvSpPr>
            <a:spLocks noGrp="1"/>
          </p:cNvSpPr>
          <p:nvPr>
            <p:ph type="body" sz="quarter" idx="14"/>
          </p:nvPr>
        </p:nvSpPr>
        <p:spPr>
          <a:xfrm>
            <a:off x="1450389" y="3139415"/>
            <a:ext cx="2878138" cy="538163"/>
          </a:xfrm>
        </p:spPr>
        <p:txBody>
          <a:bodyPr/>
          <a:lstStyle>
            <a:lvl1pPr marL="0" indent="0">
              <a:buNone/>
              <a:defRPr sz="1200">
                <a:solidFill>
                  <a:srgbClr val="000000"/>
                </a:solidFill>
              </a:defRPr>
            </a:lvl1pPr>
          </a:lstStyle>
          <a:p>
            <a:pPr lvl="0"/>
            <a:r>
              <a:rPr lang="de-DE"/>
              <a:t>Textmasterformat bearbeiten</a:t>
            </a:r>
          </a:p>
        </p:txBody>
      </p:sp>
      <p:sp>
        <p:nvSpPr>
          <p:cNvPr id="20" name="Textfeld 5"/>
          <p:cNvSpPr txBox="1">
            <a:spLocks noChangeArrowheads="1"/>
          </p:cNvSpPr>
          <p:nvPr userDrawn="1"/>
        </p:nvSpPr>
        <p:spPr bwMode="auto">
          <a:xfrm>
            <a:off x="4799014" y="906702"/>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05</a:t>
            </a:r>
          </a:p>
        </p:txBody>
      </p:sp>
      <p:sp>
        <p:nvSpPr>
          <p:cNvPr id="21" name="Textfeld 7"/>
          <p:cNvSpPr txBox="1">
            <a:spLocks noChangeArrowheads="1"/>
          </p:cNvSpPr>
          <p:nvPr userDrawn="1"/>
        </p:nvSpPr>
        <p:spPr bwMode="auto">
          <a:xfrm>
            <a:off x="4802189" y="1630602"/>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06</a:t>
            </a:r>
          </a:p>
        </p:txBody>
      </p:sp>
      <p:cxnSp>
        <p:nvCxnSpPr>
          <p:cNvPr id="24" name="Gerade Verbindung 13"/>
          <p:cNvCxnSpPr/>
          <p:nvPr userDrawn="1"/>
        </p:nvCxnSpPr>
        <p:spPr bwMode="auto">
          <a:xfrm>
            <a:off x="4803777" y="847171"/>
            <a:ext cx="3851275"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5" name="Gerade Verbindung 14"/>
          <p:cNvCxnSpPr/>
          <p:nvPr userDrawn="1"/>
        </p:nvCxnSpPr>
        <p:spPr bwMode="auto">
          <a:xfrm>
            <a:off x="4805364" y="1582977"/>
            <a:ext cx="3851275" cy="4763"/>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29" name="Textplatzhalter 4"/>
          <p:cNvSpPr>
            <a:spLocks noGrp="1"/>
          </p:cNvSpPr>
          <p:nvPr>
            <p:ph type="body" sz="quarter" idx="20"/>
          </p:nvPr>
        </p:nvSpPr>
        <p:spPr>
          <a:xfrm>
            <a:off x="5757864" y="971370"/>
            <a:ext cx="2878138" cy="538163"/>
          </a:xfrm>
        </p:spPr>
        <p:txBody>
          <a:bodyPr/>
          <a:lstStyle>
            <a:lvl1pPr marL="0" indent="0">
              <a:buNone/>
              <a:defRPr sz="1200">
                <a:solidFill>
                  <a:srgbClr val="000000"/>
                </a:solidFill>
              </a:defRPr>
            </a:lvl1pPr>
          </a:lstStyle>
          <a:p>
            <a:pPr lvl="0"/>
            <a:r>
              <a:rPr lang="de-DE"/>
              <a:t>Textmasterformat bearbeiten</a:t>
            </a:r>
          </a:p>
        </p:txBody>
      </p:sp>
      <p:sp>
        <p:nvSpPr>
          <p:cNvPr id="30" name="Textplatzhalter 4"/>
          <p:cNvSpPr>
            <a:spLocks noGrp="1"/>
          </p:cNvSpPr>
          <p:nvPr>
            <p:ph type="body" sz="quarter" idx="21"/>
          </p:nvPr>
        </p:nvSpPr>
        <p:spPr>
          <a:xfrm>
            <a:off x="5761039" y="1695270"/>
            <a:ext cx="2878138" cy="538163"/>
          </a:xfrm>
        </p:spPr>
        <p:txBody>
          <a:bodyPr/>
          <a:lstStyle>
            <a:lvl1pPr marL="0" indent="0">
              <a:buNone/>
              <a:defRPr sz="1200">
                <a:solidFill>
                  <a:srgbClr val="000000"/>
                </a:solidFill>
              </a:defRPr>
            </a:lvl1pPr>
          </a:lstStyle>
          <a:p>
            <a:pPr lvl="0"/>
            <a:r>
              <a:rPr lang="de-DE"/>
              <a:t>Textmasterformat bearbeiten</a:t>
            </a:r>
          </a:p>
        </p:txBody>
      </p:sp>
      <p:sp>
        <p:nvSpPr>
          <p:cNvPr id="23" name="Foliennummernplatzhalter 22"/>
          <p:cNvSpPr>
            <a:spLocks noGrp="1"/>
          </p:cNvSpPr>
          <p:nvPr>
            <p:ph type="sldNum" sz="quarter" idx="22"/>
          </p:nvPr>
        </p:nvSpPr>
        <p:spPr/>
        <p:txBody>
          <a:bodyPr/>
          <a:lstStyle/>
          <a:p>
            <a:fld id="{C63C361D-6D9E-4F98-8831-48736655B334}" type="slidenum">
              <a:rPr lang="en-US" smtClean="0"/>
              <a:pPr/>
              <a:t>‹Nr.›</a:t>
            </a:fld>
            <a:endParaRPr lang="en-US" dirty="0"/>
          </a:p>
        </p:txBody>
      </p:sp>
      <p:sp>
        <p:nvSpPr>
          <p:cNvPr id="26" name="Textfeld 7"/>
          <p:cNvSpPr txBox="1">
            <a:spLocks noChangeArrowheads="1"/>
          </p:cNvSpPr>
          <p:nvPr userDrawn="1"/>
        </p:nvSpPr>
        <p:spPr bwMode="auto">
          <a:xfrm>
            <a:off x="4810650" y="2358758"/>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07</a:t>
            </a:r>
          </a:p>
        </p:txBody>
      </p:sp>
      <p:cxnSp>
        <p:nvCxnSpPr>
          <p:cNvPr id="27" name="Gerade Verbindung 14"/>
          <p:cNvCxnSpPr/>
          <p:nvPr userDrawn="1"/>
        </p:nvCxnSpPr>
        <p:spPr bwMode="auto">
          <a:xfrm>
            <a:off x="4813825" y="2311133"/>
            <a:ext cx="3851275" cy="4763"/>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28" name="Textplatzhalter 4"/>
          <p:cNvSpPr>
            <a:spLocks noGrp="1"/>
          </p:cNvSpPr>
          <p:nvPr>
            <p:ph type="body" sz="quarter" idx="23"/>
          </p:nvPr>
        </p:nvSpPr>
        <p:spPr>
          <a:xfrm>
            <a:off x="5769500" y="2423426"/>
            <a:ext cx="2878138" cy="538163"/>
          </a:xfrm>
        </p:spPr>
        <p:txBody>
          <a:bodyPr/>
          <a:lstStyle>
            <a:lvl1pPr marL="0" indent="0">
              <a:buNone/>
              <a:defRPr sz="1200">
                <a:solidFill>
                  <a:srgbClr val="000000"/>
                </a:solidFill>
              </a:defRPr>
            </a:lvl1pPr>
          </a:lstStyle>
          <a:p>
            <a:pPr lvl="0"/>
            <a:r>
              <a:rPr lang="de-DE"/>
              <a:t>Textmasterformat bearbeiten</a:t>
            </a:r>
          </a:p>
        </p:txBody>
      </p:sp>
      <p:sp>
        <p:nvSpPr>
          <p:cNvPr id="31" name="Textfeld 7"/>
          <p:cNvSpPr txBox="1">
            <a:spLocks noChangeArrowheads="1"/>
          </p:cNvSpPr>
          <p:nvPr userDrawn="1"/>
        </p:nvSpPr>
        <p:spPr bwMode="auto">
          <a:xfrm>
            <a:off x="4802183" y="3069986"/>
            <a:ext cx="962025" cy="616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Clr>
                <a:schemeClr val="tx2"/>
              </a:buClr>
              <a:buFont typeface="Wingdings" pitchFamily="2" charset="2"/>
              <a:buNone/>
            </a:pPr>
            <a:r>
              <a:rPr lang="de-DE" altLang="en-US" sz="4200" dirty="0">
                <a:solidFill>
                  <a:srgbClr val="000000"/>
                </a:solidFill>
              </a:rPr>
              <a:t>08</a:t>
            </a:r>
          </a:p>
        </p:txBody>
      </p:sp>
      <p:cxnSp>
        <p:nvCxnSpPr>
          <p:cNvPr id="32" name="Gerade Verbindung 14"/>
          <p:cNvCxnSpPr/>
          <p:nvPr userDrawn="1"/>
        </p:nvCxnSpPr>
        <p:spPr bwMode="auto">
          <a:xfrm>
            <a:off x="4805358" y="3022361"/>
            <a:ext cx="3851275" cy="4763"/>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33" name="Textplatzhalter 4"/>
          <p:cNvSpPr>
            <a:spLocks noGrp="1"/>
          </p:cNvSpPr>
          <p:nvPr>
            <p:ph type="body" sz="quarter" idx="24"/>
          </p:nvPr>
        </p:nvSpPr>
        <p:spPr>
          <a:xfrm>
            <a:off x="5761033" y="3134654"/>
            <a:ext cx="2878138" cy="538163"/>
          </a:xfrm>
        </p:spPr>
        <p:txBody>
          <a:bodyPr/>
          <a:lstStyle>
            <a:lvl1pPr marL="0" indent="0">
              <a:buNone/>
              <a:defRPr sz="1200">
                <a:solidFill>
                  <a:srgbClr val="000000"/>
                </a:solidFill>
              </a:defRPr>
            </a:lvl1pPr>
          </a:lstStyle>
          <a:p>
            <a:pPr lvl="0"/>
            <a:r>
              <a:rPr lang="de-DE"/>
              <a:t>Textmasterformat bearbeiten</a:t>
            </a:r>
          </a:p>
        </p:txBody>
      </p:sp>
    </p:spTree>
    <p:extLst>
      <p:ext uri="{BB962C8B-B14F-4D97-AF65-F5344CB8AC3E}">
        <p14:creationId xmlns:p14="http://schemas.microsoft.com/office/powerpoint/2010/main" val="4134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cxnSp>
        <p:nvCxnSpPr>
          <p:cNvPr id="4" name="Gerade Verbindung 44"/>
          <p:cNvCxnSpPr/>
          <p:nvPr/>
        </p:nvCxnSpPr>
        <p:spPr bwMode="auto">
          <a:xfrm>
            <a:off x="488950" y="2212181"/>
            <a:ext cx="3603625"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31" name="Textplatzhalter 4"/>
          <p:cNvSpPr>
            <a:spLocks noGrp="1"/>
          </p:cNvSpPr>
          <p:nvPr>
            <p:ph type="body" sz="quarter" idx="14"/>
          </p:nvPr>
        </p:nvSpPr>
        <p:spPr>
          <a:xfrm>
            <a:off x="492789" y="2391966"/>
            <a:ext cx="3606986" cy="1777997"/>
          </a:xfrm>
        </p:spPr>
        <p:txBody>
          <a:bodyPr/>
          <a:lstStyle>
            <a:lvl1pPr marL="0" indent="0">
              <a:buNone/>
              <a:defRPr sz="2000">
                <a:solidFill>
                  <a:srgbClr val="000000"/>
                </a:solidFill>
              </a:defRPr>
            </a:lvl1pPr>
          </a:lstStyle>
          <a:p>
            <a:pPr lvl="0"/>
            <a:r>
              <a:rPr lang="de-DE"/>
              <a:t>Textmasterformat bearbeiten</a:t>
            </a:r>
          </a:p>
        </p:txBody>
      </p:sp>
      <p:sp>
        <p:nvSpPr>
          <p:cNvPr id="44" name="Textplatzhalter 4"/>
          <p:cNvSpPr>
            <a:spLocks noGrp="1"/>
          </p:cNvSpPr>
          <p:nvPr>
            <p:ph type="body" sz="quarter" idx="15"/>
          </p:nvPr>
        </p:nvSpPr>
        <p:spPr>
          <a:xfrm>
            <a:off x="486789" y="413745"/>
            <a:ext cx="3606986" cy="1335393"/>
          </a:xfrm>
        </p:spPr>
        <p:txBody>
          <a:bodyPr/>
          <a:lstStyle>
            <a:lvl1pPr marL="0" indent="0">
              <a:buNone/>
              <a:defRPr sz="12000">
                <a:solidFill>
                  <a:srgbClr val="000000"/>
                </a:solidFill>
              </a:defRPr>
            </a:lvl1pPr>
          </a:lstStyle>
          <a:p>
            <a:pPr lvl="0"/>
            <a:r>
              <a:rPr lang="de-DE"/>
              <a:t>Textmasterformat bearbeiten</a:t>
            </a:r>
          </a:p>
        </p:txBody>
      </p:sp>
      <p:sp>
        <p:nvSpPr>
          <p:cNvPr id="6" name="Foliennummernplatzhalter 5"/>
          <p:cNvSpPr>
            <a:spLocks noGrp="1"/>
          </p:cNvSpPr>
          <p:nvPr>
            <p:ph type="sldNum" sz="quarter" idx="16"/>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40950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einleitung">
    <p:spTree>
      <p:nvGrpSpPr>
        <p:cNvPr id="1" name=""/>
        <p:cNvGrpSpPr/>
        <p:nvPr/>
      </p:nvGrpSpPr>
      <p:grpSpPr>
        <a:xfrm>
          <a:off x="0" y="0"/>
          <a:ext cx="0" cy="0"/>
          <a:chOff x="0" y="0"/>
          <a:chExt cx="0" cy="0"/>
        </a:xfrm>
      </p:grpSpPr>
      <p:cxnSp>
        <p:nvCxnSpPr>
          <p:cNvPr id="10" name="Gerade Verbindung 9"/>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13" name="Textplatzhalter 12"/>
          <p:cNvSpPr>
            <a:spLocks noGrp="1"/>
          </p:cNvSpPr>
          <p:nvPr>
            <p:ph type="body" sz="quarter" idx="14"/>
          </p:nvPr>
        </p:nvSpPr>
        <p:spPr>
          <a:xfrm>
            <a:off x="489600" y="255600"/>
            <a:ext cx="6527800" cy="346604"/>
          </a:xfrm>
        </p:spPr>
        <p:txBody>
          <a:bodyPr/>
          <a:lstStyle>
            <a:lvl1pPr>
              <a:buNone/>
              <a:defRPr sz="1700">
                <a:latin typeface="+mj-lt"/>
              </a:defRPr>
            </a:lvl1pPr>
            <a:lvl2pPr>
              <a:buNone/>
              <a:defRPr sz="1700">
                <a:latin typeface="+mj-lt"/>
              </a:defRPr>
            </a:lvl2pPr>
            <a:lvl3pPr>
              <a:buNone/>
              <a:defRPr sz="1700">
                <a:latin typeface="+mj-lt"/>
              </a:defRPr>
            </a:lvl3pPr>
            <a:lvl4pPr>
              <a:buNone/>
              <a:defRPr sz="1700">
                <a:latin typeface="+mj-lt"/>
              </a:defRPr>
            </a:lvl4pPr>
            <a:lvl5pPr>
              <a:buNone/>
              <a:defRPr sz="1700">
                <a:latin typeface="+mj-lt"/>
              </a:defRPr>
            </a:lvl5pPr>
          </a:lstStyle>
          <a:p>
            <a:pPr lvl="0"/>
            <a:r>
              <a:rPr lang="de-DE"/>
              <a:t>Textmasterformate durch Klicken bearbeiten</a:t>
            </a:r>
          </a:p>
        </p:txBody>
      </p:sp>
      <p:sp>
        <p:nvSpPr>
          <p:cNvPr id="15" name="Textplatzhalter 14"/>
          <p:cNvSpPr>
            <a:spLocks noGrp="1"/>
          </p:cNvSpPr>
          <p:nvPr>
            <p:ph type="body" sz="quarter" idx="15"/>
          </p:nvPr>
        </p:nvSpPr>
        <p:spPr>
          <a:xfrm>
            <a:off x="489600" y="838800"/>
            <a:ext cx="8348663" cy="3513138"/>
          </a:xfrm>
        </p:spPr>
        <p:txBody>
          <a:bodyPr/>
          <a:lstStyle>
            <a:lvl1pPr>
              <a:buNone/>
              <a:defRPr>
                <a:solidFill>
                  <a:srgbClr val="000000"/>
                </a:solidFill>
              </a:defRPr>
            </a:lvl1pPr>
            <a:lvl2pPr>
              <a:defRPr sz="1200"/>
            </a:lvl2pPr>
            <a:lvl3pPr>
              <a:defRPr sz="1200"/>
            </a:lvl3pPr>
            <a:lvl4pPr>
              <a:defRPr sz="1200"/>
            </a:lvl4pPr>
            <a:lvl5pPr>
              <a:defRPr sz="12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6"/>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226633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489600" y="255600"/>
            <a:ext cx="7247467" cy="355070"/>
          </a:xfrm>
        </p:spPr>
        <p:txBody>
          <a:bodyPr/>
          <a:lstStyle>
            <a:lvl1pPr>
              <a:buNone/>
              <a:defRPr sz="1700">
                <a:latin typeface="+mj-lt"/>
              </a:defRPr>
            </a:lvl1pPr>
            <a:lvl2pPr>
              <a:buNone/>
              <a:defRPr sz="1700">
                <a:latin typeface="+mj-lt"/>
              </a:defRPr>
            </a:lvl2pPr>
            <a:lvl3pPr>
              <a:buNone/>
              <a:defRPr sz="1700">
                <a:latin typeface="+mj-lt"/>
              </a:defRPr>
            </a:lvl3pPr>
            <a:lvl4pPr>
              <a:buNone/>
              <a:defRPr sz="1700">
                <a:latin typeface="+mj-lt"/>
              </a:defRPr>
            </a:lvl4pPr>
            <a:lvl5pPr>
              <a:buNone/>
              <a:defRPr sz="1700">
                <a:latin typeface="+mj-lt"/>
              </a:defRPr>
            </a:lvl5pPr>
          </a:lstStyle>
          <a:p>
            <a:pPr lvl="0"/>
            <a:r>
              <a:rPr lang="de-DE"/>
              <a:t>Textmasterformate durch Klicken bearbeiten</a:t>
            </a:r>
          </a:p>
        </p:txBody>
      </p:sp>
      <p:sp>
        <p:nvSpPr>
          <p:cNvPr id="10" name="Textplatzhalter 9"/>
          <p:cNvSpPr>
            <a:spLocks noGrp="1"/>
          </p:cNvSpPr>
          <p:nvPr>
            <p:ph type="body" sz="quarter" idx="14"/>
          </p:nvPr>
        </p:nvSpPr>
        <p:spPr>
          <a:xfrm>
            <a:off x="490537" y="838800"/>
            <a:ext cx="8407929" cy="356499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12" name="Gerade Verbindung 11"/>
          <p:cNvCxnSpPr/>
          <p:nvPr userDrawn="1"/>
        </p:nvCxnSpPr>
        <p:spPr bwMode="auto">
          <a:xfrm>
            <a:off x="496888" y="704423"/>
            <a:ext cx="7360179" cy="0"/>
          </a:xfrm>
          <a:prstGeom prst="line">
            <a:avLst/>
          </a:prstGeom>
          <a:noFill/>
          <a:ln w="9525" cap="flat" cmpd="sng" algn="ctr">
            <a:solidFill>
              <a:schemeClr val="bg1">
                <a:lumMod val="75000"/>
              </a:schemeClr>
            </a:solidFill>
            <a:prstDash val="sysDot"/>
            <a:round/>
            <a:headEnd type="none" w="med" len="med"/>
            <a:tailEnd type="none" w="med" len="med"/>
          </a:ln>
          <a:effectLst/>
        </p:spPr>
      </p:cxnSp>
      <p:sp>
        <p:nvSpPr>
          <p:cNvPr id="8" name="Foliennummernplatzhalter 7"/>
          <p:cNvSpPr>
            <a:spLocks noGrp="1"/>
          </p:cNvSpPr>
          <p:nvPr>
            <p:ph type="sldNum" sz="quarter" idx="15"/>
          </p:nvPr>
        </p:nvSpPr>
        <p:spPr/>
        <p:txBody>
          <a:bodyPr/>
          <a:lstStyle/>
          <a:p>
            <a:fld id="{C63C361D-6D9E-4F98-8831-48736655B334}" type="slidenum">
              <a:rPr lang="en-US" smtClean="0"/>
              <a:pPr/>
              <a:t>‹Nr.›</a:t>
            </a:fld>
            <a:endParaRPr lang="en-US" dirty="0"/>
          </a:p>
        </p:txBody>
      </p:sp>
    </p:spTree>
    <p:extLst>
      <p:ext uri="{BB962C8B-B14F-4D97-AF65-F5344CB8AC3E}">
        <p14:creationId xmlns:p14="http://schemas.microsoft.com/office/powerpoint/2010/main" val="335464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3"/>
          <p:cNvSpPr>
            <a:spLocks noGrp="1" noChangeArrowheads="1"/>
          </p:cNvSpPr>
          <p:nvPr>
            <p:ph type="body" idx="1"/>
          </p:nvPr>
        </p:nvSpPr>
        <p:spPr bwMode="auto">
          <a:xfrm>
            <a:off x="488950" y="838800"/>
            <a:ext cx="8167688" cy="3606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err="1"/>
              <a:t>Erste</a:t>
            </a:r>
            <a:r>
              <a:rPr lang="en-US" altLang="en-US"/>
              <a:t> </a:t>
            </a:r>
            <a:r>
              <a:rPr lang="en-US" altLang="en-US" err="1"/>
              <a:t>Ebene</a:t>
            </a:r>
            <a:r>
              <a:rPr lang="en-US" altLang="en-US"/>
              <a:t> (13 </a:t>
            </a:r>
            <a:r>
              <a:rPr lang="en-US" altLang="en-US" err="1"/>
              <a:t>Punkt</a:t>
            </a:r>
            <a:r>
              <a:rPr lang="en-US" altLang="en-US"/>
              <a:t>)</a:t>
            </a:r>
          </a:p>
          <a:p>
            <a:pPr lvl="1"/>
            <a:r>
              <a:rPr lang="en-US" altLang="en-US" err="1"/>
              <a:t>Zweite</a:t>
            </a:r>
            <a:r>
              <a:rPr lang="en-US" altLang="en-US"/>
              <a:t> </a:t>
            </a:r>
            <a:r>
              <a:rPr lang="en-US" altLang="en-US" err="1"/>
              <a:t>Ebene</a:t>
            </a:r>
            <a:endParaRPr lang="en-US" altLang="en-US"/>
          </a:p>
          <a:p>
            <a:pPr lvl="2"/>
            <a:r>
              <a:rPr lang="en-US" altLang="en-US" err="1"/>
              <a:t>Dritte</a:t>
            </a:r>
            <a:r>
              <a:rPr lang="en-US" altLang="en-US"/>
              <a:t> </a:t>
            </a:r>
            <a:r>
              <a:rPr lang="en-US" altLang="en-US" err="1"/>
              <a:t>Ebene</a:t>
            </a:r>
            <a:endParaRPr lang="en-US" altLang="en-US"/>
          </a:p>
          <a:p>
            <a:pPr lvl="3"/>
            <a:r>
              <a:rPr lang="en-US" altLang="en-US" err="1"/>
              <a:t>Vierte</a:t>
            </a:r>
            <a:r>
              <a:rPr lang="en-US" altLang="en-US"/>
              <a:t> </a:t>
            </a:r>
            <a:r>
              <a:rPr lang="en-US" altLang="en-US" err="1"/>
              <a:t>Ebene</a:t>
            </a:r>
            <a:endParaRPr lang="en-US" altLang="en-US"/>
          </a:p>
          <a:p>
            <a:pPr lvl="4"/>
            <a:r>
              <a:rPr lang="en-US" altLang="en-US" err="1"/>
              <a:t>Fünfte</a:t>
            </a:r>
            <a:r>
              <a:rPr lang="en-US" altLang="en-US"/>
              <a:t> </a:t>
            </a:r>
            <a:r>
              <a:rPr lang="en-US" altLang="en-US" err="1"/>
              <a:t>Ebene</a:t>
            </a:r>
            <a:endParaRPr lang="en-US" altLang="en-US"/>
          </a:p>
        </p:txBody>
      </p:sp>
      <p:sp>
        <p:nvSpPr>
          <p:cNvPr id="1029" name="Rectangle 2"/>
          <p:cNvSpPr>
            <a:spLocks noGrp="1" noChangeArrowheads="1"/>
          </p:cNvSpPr>
          <p:nvPr>
            <p:ph type="title"/>
          </p:nvPr>
        </p:nvSpPr>
        <p:spPr bwMode="auto">
          <a:xfrm>
            <a:off x="488950" y="255825"/>
            <a:ext cx="8167688" cy="360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err="1"/>
              <a:t>Überschrift</a:t>
            </a:r>
            <a:r>
              <a:rPr lang="en-US" altLang="en-US"/>
              <a:t> (17 </a:t>
            </a:r>
            <a:r>
              <a:rPr lang="en-US" altLang="en-US" err="1"/>
              <a:t>Punkt</a:t>
            </a:r>
            <a:r>
              <a:rPr lang="en-US" altLang="en-US"/>
              <a:t>)</a:t>
            </a:r>
          </a:p>
        </p:txBody>
      </p:sp>
      <p:sp>
        <p:nvSpPr>
          <p:cNvPr id="7" name="Textfeld 6"/>
          <p:cNvSpPr txBox="1"/>
          <p:nvPr/>
        </p:nvSpPr>
        <p:spPr>
          <a:xfrm>
            <a:off x="488951" y="4875610"/>
            <a:ext cx="2282825" cy="157163"/>
          </a:xfrm>
          <a:prstGeom prst="rect">
            <a:avLst/>
          </a:prstGeom>
          <a:noFill/>
        </p:spPr>
        <p:txBody>
          <a:bodyPr lIns="0" tIns="0" rIns="0" bIns="0" anchor="ctr"/>
          <a:lstStyle/>
          <a:p>
            <a:pPr>
              <a:spcBef>
                <a:spcPts val="0"/>
              </a:spcBef>
              <a:spcAft>
                <a:spcPts val="0"/>
              </a:spcAft>
              <a:buClr>
                <a:schemeClr val="tx2"/>
              </a:buClr>
              <a:buFont typeface="Wingdings" pitchFamily="2" charset="2"/>
              <a:buNone/>
              <a:defRPr/>
            </a:pPr>
            <a:r>
              <a:rPr lang="de-DE" sz="800" cap="all" dirty="0">
                <a:solidFill>
                  <a:schemeClr val="bg1">
                    <a:lumMod val="50000"/>
                  </a:schemeClr>
                </a:solidFill>
                <a:latin typeface="Arial" charset="0"/>
                <a:ea typeface="Allianz Sans" pitchFamily="50" charset="0"/>
              </a:rPr>
              <a:t>CDO-Projektübersicht</a:t>
            </a:r>
          </a:p>
        </p:txBody>
      </p:sp>
      <p:sp>
        <p:nvSpPr>
          <p:cNvPr id="13" name="Rechteck 12"/>
          <p:cNvSpPr/>
          <p:nvPr/>
        </p:nvSpPr>
        <p:spPr bwMode="auto">
          <a:xfrm>
            <a:off x="7991862" y="149754"/>
            <a:ext cx="1152138" cy="521208"/>
          </a:xfrm>
          <a:prstGeom prst="rect">
            <a:avLst/>
          </a:prstGeom>
          <a:solidFill>
            <a:schemeClr val="bg1"/>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noAutofit/>
          </a:bodyPr>
          <a:lstStyle/>
          <a:p>
            <a:pPr marL="0" marR="0" indent="0" algn="ctr" defTabSz="685800" rtl="0" eaLnBrk="1" fontAlgn="base" latinLnBrk="0" hangingPunct="1">
              <a:lnSpc>
                <a:spcPct val="110000"/>
              </a:lnSpc>
              <a:spcBef>
                <a:spcPct val="50000"/>
              </a:spcBef>
              <a:spcAft>
                <a:spcPct val="25000"/>
              </a:spcAft>
              <a:buClr>
                <a:schemeClr val="tx2"/>
              </a:buClr>
              <a:buSzTx/>
              <a:buFont typeface="Wingdings" pitchFamily="2" charset="2"/>
              <a:buNone/>
              <a:tabLst/>
            </a:pPr>
            <a:endParaRPr kumimoji="0" lang="de-DE" sz="1000" b="1" i="0" u="none" strike="noStrike" cap="none" normalizeH="0" baseline="0" dirty="0">
              <a:ln>
                <a:noFill/>
              </a:ln>
              <a:solidFill>
                <a:srgbClr val="000000"/>
              </a:solidFill>
              <a:effectLst/>
              <a:latin typeface="Arial" charset="0"/>
            </a:endParaRPr>
          </a:p>
        </p:txBody>
      </p:sp>
      <p:pic>
        <p:nvPicPr>
          <p:cNvPr id="14" name="Bild 1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184135" y="245285"/>
            <a:ext cx="767592" cy="330147"/>
          </a:xfrm>
          <a:prstGeom prst="rect">
            <a:avLst/>
          </a:prstGeom>
        </p:spPr>
      </p:pic>
      <p:sp>
        <p:nvSpPr>
          <p:cNvPr id="17" name="Textfeld 16"/>
          <p:cNvSpPr txBox="1"/>
          <p:nvPr/>
        </p:nvSpPr>
        <p:spPr>
          <a:xfrm>
            <a:off x="4265944" y="4789305"/>
            <a:ext cx="800325" cy="354195"/>
          </a:xfrm>
          <a:prstGeom prst="rect">
            <a:avLst/>
          </a:prstGeom>
          <a:noFill/>
        </p:spPr>
        <p:txBody>
          <a:bodyPr wrap="square" lIns="0" tIns="0" rIns="0" bIns="0" rtlCol="0" anchor="ctr">
            <a:noAutofit/>
          </a:bodyPr>
          <a:lstStyle/>
          <a:p>
            <a:pPr algn="ctr" fontAlgn="base">
              <a:buClr>
                <a:srgbClr val="E2001A"/>
              </a:buClr>
              <a:buFont typeface="Wingdings" pitchFamily="2" charset="2"/>
              <a:buNone/>
            </a:pPr>
            <a:r>
              <a:rPr lang="de-DE" sz="800" cap="all" baseline="0" dirty="0">
                <a:solidFill>
                  <a:schemeClr val="bg1">
                    <a:lumMod val="50000"/>
                  </a:schemeClr>
                </a:solidFill>
                <a:ea typeface="Allianz Sans" pitchFamily="50" charset="0"/>
              </a:rPr>
              <a:t>Q1 2021</a:t>
            </a:r>
            <a:endParaRPr lang="de-DE" sz="800" cap="all" dirty="0">
              <a:solidFill>
                <a:schemeClr val="bg1">
                  <a:lumMod val="50000"/>
                </a:schemeClr>
              </a:solidFill>
              <a:ea typeface="Allianz Sans" pitchFamily="50" charset="0"/>
            </a:endParaRPr>
          </a:p>
        </p:txBody>
      </p:sp>
      <p:sp>
        <p:nvSpPr>
          <p:cNvPr id="18" name="Foliennummernplatzhalter 3"/>
          <p:cNvSpPr>
            <a:spLocks noGrp="1"/>
          </p:cNvSpPr>
          <p:nvPr>
            <p:ph type="sldNum" sz="quarter" idx="4"/>
          </p:nvPr>
        </p:nvSpPr>
        <p:spPr>
          <a:xfrm>
            <a:off x="8633758" y="4789305"/>
            <a:ext cx="495567" cy="354195"/>
          </a:xfrm>
          <a:prstGeom prst="rect">
            <a:avLst/>
          </a:prstGeom>
        </p:spPr>
        <p:txBody>
          <a:bodyPr lIns="68580" tIns="34290" rIns="68580" bIns="34290" anchor="ctr"/>
          <a:lstStyle>
            <a:lvl1pPr>
              <a:defRPr sz="800">
                <a:solidFill>
                  <a:schemeClr val="bg1">
                    <a:lumMod val="50000"/>
                  </a:schemeClr>
                </a:solidFill>
              </a:defRPr>
            </a:lvl1pPr>
          </a:lstStyle>
          <a:p>
            <a:fld id="{C63C361D-6D9E-4F98-8831-48736655B334}" type="slidenum">
              <a:rPr lang="en-US" smtClean="0"/>
              <a:pPr/>
              <a:t>‹Nr.›</a:t>
            </a:fld>
            <a:endParaRPr lang="en-US" dirty="0"/>
          </a:p>
        </p:txBody>
      </p:sp>
      <p:cxnSp>
        <p:nvCxnSpPr>
          <p:cNvPr id="11" name="Gerade Verbindung 10"/>
          <p:cNvCxnSpPr/>
          <p:nvPr/>
        </p:nvCxnSpPr>
        <p:spPr>
          <a:xfrm>
            <a:off x="0" y="4783734"/>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MSIPCMContentMarking" descr="{&quot;HashCode&quot;:258742092,&quot;Placement&quot;:&quot;Header&quot;,&quot;Top&quot;:0.0,&quot;Left&quot;:0.0,&quot;SlideWidth&quot;:720,&quot;SlideHeight&quot;:405}">
            <a:extLst>
              <a:ext uri="{FF2B5EF4-FFF2-40B4-BE49-F238E27FC236}">
                <a16:creationId xmlns:a16="http://schemas.microsoft.com/office/drawing/2014/main" id="{344C7EDC-C0D9-4683-B581-5EA78FCB2FF3}"/>
              </a:ext>
            </a:extLst>
          </p:cNvPr>
          <p:cNvSpPr txBox="1"/>
          <p:nvPr userDrawn="1"/>
        </p:nvSpPr>
        <p:spPr>
          <a:xfrm>
            <a:off x="0" y="0"/>
            <a:ext cx="2733668" cy="217646"/>
          </a:xfrm>
          <a:prstGeom prst="rect">
            <a:avLst/>
          </a:prstGeom>
          <a:noFill/>
        </p:spPr>
        <p:txBody>
          <a:bodyPr vert="horz" wrap="square" lIns="0" tIns="0" rIns="0" bIns="0" rtlCol="0" anchor="ctr" anchorCtr="1">
            <a:noAutofit/>
          </a:bodyPr>
          <a:lstStyle/>
          <a:p>
            <a:pPr algn="l">
              <a:spcBef>
                <a:spcPts val="0"/>
              </a:spcBef>
              <a:spcAft>
                <a:spcPts val="0"/>
              </a:spcAft>
            </a:pPr>
            <a:r>
              <a:rPr lang="de-DE" sz="800" dirty="0">
                <a:solidFill>
                  <a:srgbClr val="7F7F7F"/>
                </a:solidFill>
                <a:latin typeface="Arial" panose="020B0604020202020204" pitchFamily="34" charset="0"/>
                <a:ea typeface="Allianz Sans" pitchFamily="50" charset="0"/>
              </a:rPr>
              <a:t>HPA-Klassifikation: intern / HPA classification: internal</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7" r:id="rId3"/>
    <p:sldLayoutId id="2147483713" r:id="rId4"/>
    <p:sldLayoutId id="2147483704" r:id="rId5"/>
    <p:sldLayoutId id="2147483705" r:id="rId6"/>
    <p:sldLayoutId id="2147483706" r:id="rId7"/>
    <p:sldLayoutId id="2147483683" r:id="rId8"/>
    <p:sldLayoutId id="2147483684" r:id="rId9"/>
    <p:sldLayoutId id="2147483697"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8" r:id="rId23"/>
    <p:sldLayoutId id="2147483699" r:id="rId24"/>
    <p:sldLayoutId id="2147483700" r:id="rId25"/>
  </p:sldLayoutIdLst>
  <p:hf hdr="0" dt="0"/>
  <p:txStyles>
    <p:titleStyle>
      <a:lvl1pPr algn="l" rtl="0" eaLnBrk="1" fontAlgn="base" hangingPunct="1">
        <a:spcBef>
          <a:spcPct val="0"/>
        </a:spcBef>
        <a:spcAft>
          <a:spcPct val="0"/>
        </a:spcAft>
        <a:defRPr sz="1700">
          <a:solidFill>
            <a:srgbClr val="000000"/>
          </a:solidFill>
          <a:latin typeface="+mj-lt"/>
          <a:ea typeface="+mj-ea"/>
          <a:cs typeface="+mj-cs"/>
        </a:defRPr>
      </a:lvl1pPr>
      <a:lvl2pPr algn="l" rtl="0" eaLnBrk="1" fontAlgn="base" hangingPunct="1">
        <a:spcBef>
          <a:spcPct val="0"/>
        </a:spcBef>
        <a:spcAft>
          <a:spcPct val="0"/>
        </a:spcAft>
        <a:defRPr sz="1700">
          <a:solidFill>
            <a:schemeClr val="bg2"/>
          </a:solidFill>
          <a:latin typeface="Arial" charset="0"/>
        </a:defRPr>
      </a:lvl2pPr>
      <a:lvl3pPr algn="l" rtl="0" eaLnBrk="1" fontAlgn="base" hangingPunct="1">
        <a:spcBef>
          <a:spcPct val="0"/>
        </a:spcBef>
        <a:spcAft>
          <a:spcPct val="0"/>
        </a:spcAft>
        <a:defRPr sz="1700">
          <a:solidFill>
            <a:schemeClr val="bg2"/>
          </a:solidFill>
          <a:latin typeface="Arial" charset="0"/>
        </a:defRPr>
      </a:lvl3pPr>
      <a:lvl4pPr algn="l" rtl="0" eaLnBrk="1" fontAlgn="base" hangingPunct="1">
        <a:spcBef>
          <a:spcPct val="0"/>
        </a:spcBef>
        <a:spcAft>
          <a:spcPct val="0"/>
        </a:spcAft>
        <a:defRPr sz="1700">
          <a:solidFill>
            <a:schemeClr val="bg2"/>
          </a:solidFill>
          <a:latin typeface="Arial" charset="0"/>
        </a:defRPr>
      </a:lvl4pPr>
      <a:lvl5pPr algn="l" rtl="0" eaLnBrk="1" fontAlgn="base" hangingPunct="1">
        <a:spcBef>
          <a:spcPct val="0"/>
        </a:spcBef>
        <a:spcAft>
          <a:spcPct val="0"/>
        </a:spcAft>
        <a:defRPr sz="1700">
          <a:solidFill>
            <a:schemeClr val="bg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p:titleStyle>
    <p:bodyStyle>
      <a:lvl1pPr marL="176213"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ea typeface="+mn-ea"/>
          <a:cs typeface="+mn-cs"/>
        </a:defRPr>
      </a:lvl1pPr>
      <a:lvl2pPr marL="361950" indent="-185738" algn="l" rtl="0" eaLnBrk="1" fontAlgn="base" hangingPunct="1">
        <a:lnSpc>
          <a:spcPct val="120000"/>
        </a:lnSpc>
        <a:spcBef>
          <a:spcPct val="0"/>
        </a:spcBef>
        <a:spcAft>
          <a:spcPct val="0"/>
        </a:spcAft>
        <a:buClr>
          <a:schemeClr val="bg2"/>
        </a:buClr>
        <a:buChar char="-"/>
        <a:defRPr sz="1300">
          <a:solidFill>
            <a:srgbClr val="000000"/>
          </a:solidFill>
          <a:latin typeface="+mn-lt"/>
        </a:defRPr>
      </a:lvl2pPr>
      <a:lvl3pPr marL="536575" indent="-17621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3pPr>
      <a:lvl4pPr marL="719138" indent="-182563"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4pPr>
      <a:lvl5pPr marL="896938" indent="-177800" algn="l" rtl="0" eaLnBrk="1" fontAlgn="base" hangingPunct="1">
        <a:lnSpc>
          <a:spcPct val="120000"/>
        </a:lnSpc>
        <a:spcBef>
          <a:spcPct val="0"/>
        </a:spcBef>
        <a:spcAft>
          <a:spcPct val="0"/>
        </a:spcAft>
        <a:buClr>
          <a:schemeClr val="bg2"/>
        </a:buClr>
        <a:buFont typeface="Arial" pitchFamily="34" charset="0"/>
        <a:buChar char="-"/>
        <a:defRPr sz="1300">
          <a:solidFill>
            <a:srgbClr val="000000"/>
          </a:solidFill>
          <a:latin typeface="+mn-lt"/>
        </a:defRPr>
      </a:lvl5pPr>
      <a:lvl6pPr marL="11350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6pPr>
      <a:lvl7pPr marL="15922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7pPr>
      <a:lvl8pPr marL="20494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8pPr>
      <a:lvl9pPr marL="2506663" indent="-128588" algn="l" rtl="0" eaLnBrk="1" fontAlgn="base" hangingPunct="1">
        <a:spcBef>
          <a:spcPct val="25000"/>
        </a:spcBef>
        <a:spcAft>
          <a:spcPct val="25000"/>
        </a:spcAft>
        <a:buClr>
          <a:schemeClr val="tx2"/>
        </a:buClr>
        <a:buChar char="-"/>
        <a:tabLst>
          <a:tab pos="1825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2F2F16-C3B1-413E-AE3D-FC58311F598E}"/>
              </a:ext>
            </a:extLst>
          </p:cNvPr>
          <p:cNvSpPr>
            <a:spLocks noGrp="1"/>
          </p:cNvSpPr>
          <p:nvPr>
            <p:ph type="body" sz="quarter" idx="13"/>
          </p:nvPr>
        </p:nvSpPr>
        <p:spPr>
          <a:xfrm>
            <a:off x="489600" y="227022"/>
            <a:ext cx="7247467" cy="355070"/>
          </a:xfrm>
        </p:spPr>
        <p:txBody>
          <a:bodyPr/>
          <a:lstStyle/>
          <a:p>
            <a:r>
              <a:rPr lang="de-DE" b="1" dirty="0">
                <a:solidFill>
                  <a:srgbClr val="002C57"/>
                </a:solidFill>
              </a:rPr>
              <a:t>MOZART Phase 3 Echtzeit-LSA-Steuerung im Hafen</a:t>
            </a:r>
          </a:p>
        </p:txBody>
      </p:sp>
      <p:sp>
        <p:nvSpPr>
          <p:cNvPr id="4" name="Foliennummernplatzhalter 3">
            <a:extLst>
              <a:ext uri="{FF2B5EF4-FFF2-40B4-BE49-F238E27FC236}">
                <a16:creationId xmlns:a16="http://schemas.microsoft.com/office/drawing/2014/main" id="{DB40E5A3-B33C-4D55-82BA-841A660B40D8}"/>
              </a:ext>
            </a:extLst>
          </p:cNvPr>
          <p:cNvSpPr>
            <a:spLocks noGrp="1"/>
          </p:cNvSpPr>
          <p:nvPr>
            <p:ph type="sldNum" sz="quarter" idx="15"/>
          </p:nvPr>
        </p:nvSpPr>
        <p:spPr/>
        <p:txBody>
          <a:bodyPr/>
          <a:lstStyle/>
          <a:p>
            <a:fld id="{C63C361D-6D9E-4F98-8831-48736655B334}" type="slidenum">
              <a:rPr lang="en-US" smtClean="0"/>
              <a:pPr/>
              <a:t>1</a:t>
            </a:fld>
            <a:endParaRPr lang="en-US" dirty="0"/>
          </a:p>
        </p:txBody>
      </p:sp>
      <p:graphicFrame>
        <p:nvGraphicFramePr>
          <p:cNvPr id="8" name="Tabelle 8">
            <a:extLst>
              <a:ext uri="{FF2B5EF4-FFF2-40B4-BE49-F238E27FC236}">
                <a16:creationId xmlns:a16="http://schemas.microsoft.com/office/drawing/2014/main" id="{8BEA79D2-2681-408F-AF97-C565B3B7F84F}"/>
              </a:ext>
            </a:extLst>
          </p:cNvPr>
          <p:cNvGraphicFramePr>
            <a:graphicFrameLocks noGrp="1"/>
          </p:cNvGraphicFramePr>
          <p:nvPr>
            <p:extLst>
              <p:ext uri="{D42A27DB-BD31-4B8C-83A1-F6EECF244321}">
                <p14:modId xmlns:p14="http://schemas.microsoft.com/office/powerpoint/2010/main" val="161471409"/>
              </p:ext>
            </p:extLst>
          </p:nvPr>
        </p:nvGraphicFramePr>
        <p:xfrm>
          <a:off x="151221" y="539858"/>
          <a:ext cx="8901400" cy="4145280"/>
        </p:xfrm>
        <a:graphic>
          <a:graphicData uri="http://schemas.openxmlformats.org/drawingml/2006/table">
            <a:tbl>
              <a:tblPr firstRow="1" bandRow="1">
                <a:tableStyleId>{5940675A-B579-460E-94D1-54222C63F5DA}</a:tableStyleId>
              </a:tblPr>
              <a:tblGrid>
                <a:gridCol w="1420404">
                  <a:extLst>
                    <a:ext uri="{9D8B030D-6E8A-4147-A177-3AD203B41FA5}">
                      <a16:colId xmlns:a16="http://schemas.microsoft.com/office/drawing/2014/main" val="1822599510"/>
                    </a:ext>
                  </a:extLst>
                </a:gridCol>
                <a:gridCol w="3429000">
                  <a:extLst>
                    <a:ext uri="{9D8B030D-6E8A-4147-A177-3AD203B41FA5}">
                      <a16:colId xmlns:a16="http://schemas.microsoft.com/office/drawing/2014/main" val="2835162507"/>
                    </a:ext>
                  </a:extLst>
                </a:gridCol>
                <a:gridCol w="828675">
                  <a:extLst>
                    <a:ext uri="{9D8B030D-6E8A-4147-A177-3AD203B41FA5}">
                      <a16:colId xmlns:a16="http://schemas.microsoft.com/office/drawing/2014/main" val="1050961781"/>
                    </a:ext>
                  </a:extLst>
                </a:gridCol>
                <a:gridCol w="3223321">
                  <a:extLst>
                    <a:ext uri="{9D8B030D-6E8A-4147-A177-3AD203B41FA5}">
                      <a16:colId xmlns:a16="http://schemas.microsoft.com/office/drawing/2014/main" val="912871748"/>
                    </a:ext>
                  </a:extLst>
                </a:gridCol>
              </a:tblGrid>
              <a:tr h="124657">
                <a:tc>
                  <a:txBody>
                    <a:bodyPr/>
                    <a:lstStyle/>
                    <a:p>
                      <a:r>
                        <a:rPr lang="de-DE" sz="1100" b="1" dirty="0"/>
                        <a:t>Projektstart/-ende</a:t>
                      </a:r>
                    </a:p>
                  </a:txBody>
                  <a:tcPr anchor="ctr">
                    <a:solidFill>
                      <a:schemeClr val="tx1">
                        <a:lumMod val="10000"/>
                        <a:lumOff val="90000"/>
                      </a:schemeClr>
                    </a:solidFill>
                  </a:tcPr>
                </a:tc>
                <a:tc>
                  <a:txBody>
                    <a:bodyPr/>
                    <a:lstStyle/>
                    <a:p>
                      <a:r>
                        <a:rPr lang="de-DE" sz="900" dirty="0"/>
                        <a:t>08/2020 – 04/2021</a:t>
                      </a:r>
                    </a:p>
                  </a:txBody>
                  <a:tcPr anchor="ctr"/>
                </a:tc>
                <a:tc rowSpan="2" gridSpan="2">
                  <a:txBody>
                    <a:bodyPr/>
                    <a:lstStyle/>
                    <a:p>
                      <a:pPr algn="ctr"/>
                      <a:endParaRPr lang="de-DE" sz="1050" dirty="0"/>
                    </a:p>
                  </a:txBody>
                  <a:tcPr anchor="ctr">
                    <a:solidFill>
                      <a:schemeClr val="bg1">
                        <a:lumMod val="95000"/>
                      </a:schemeClr>
                    </a:solidFill>
                  </a:tcPr>
                </a:tc>
                <a:tc rowSpan="2" hMerge="1">
                  <a:txBody>
                    <a:bodyPr/>
                    <a:lstStyle/>
                    <a:p>
                      <a:endParaRPr lang="de-DE"/>
                    </a:p>
                  </a:txBody>
                  <a:tcPr/>
                </a:tc>
                <a:extLst>
                  <a:ext uri="{0D108BD9-81ED-4DB2-BD59-A6C34878D82A}">
                    <a16:rowId xmlns:a16="http://schemas.microsoft.com/office/drawing/2014/main" val="1968274219"/>
                  </a:ext>
                </a:extLst>
              </a:tr>
              <a:tr h="625170">
                <a:tc>
                  <a:txBody>
                    <a:bodyPr/>
                    <a:lstStyle/>
                    <a:p>
                      <a:r>
                        <a:rPr lang="de-DE" sz="1100" b="1" dirty="0"/>
                        <a:t>Strategisches Ziel</a:t>
                      </a:r>
                    </a:p>
                  </a:txBody>
                  <a:tcPr anchor="ctr">
                    <a:solidFill>
                      <a:schemeClr val="tx1">
                        <a:lumMod val="10000"/>
                        <a:lumOff val="90000"/>
                      </a:schemeClr>
                    </a:solidFill>
                  </a:tcPr>
                </a:tc>
                <a:tc>
                  <a:txBody>
                    <a:bodyPr/>
                    <a:lstStyle/>
                    <a:p>
                      <a:r>
                        <a:rPr lang="de-DE" sz="900" dirty="0"/>
                        <a:t>Kundenorientierung: Hafenlogistik mit wachsender Verkehrsnachfrage (Ziele 2/7), Verkehr digitalisieren, sicherer, zuverlässiger und transparenter machen (Ziele 4/5/6) und Emissionen verringern (Ziel 8)</a:t>
                      </a:r>
                    </a:p>
                  </a:txBody>
                  <a:tcPr anchor="ctr"/>
                </a:tc>
                <a:tc gridSpan="2" vMerge="1">
                  <a:txBody>
                    <a:bodyPr/>
                    <a:lstStyle/>
                    <a:p>
                      <a:pPr algn="ctr"/>
                      <a:endParaRPr lang="de-DE" sz="1050"/>
                    </a:p>
                  </a:txBody>
                  <a:tcPr anchor="ctr">
                    <a:solidFill>
                      <a:schemeClr val="bg1">
                        <a:lumMod val="95000"/>
                      </a:schemeClr>
                    </a:solidFill>
                  </a:tcPr>
                </a:tc>
                <a:tc hMerge="1" vMerge="1">
                  <a:txBody>
                    <a:bodyPr/>
                    <a:lstStyle/>
                    <a:p>
                      <a:endParaRPr lang="de-DE"/>
                    </a:p>
                  </a:txBody>
                  <a:tcPr/>
                </a:tc>
                <a:extLst>
                  <a:ext uri="{0D108BD9-81ED-4DB2-BD59-A6C34878D82A}">
                    <a16:rowId xmlns:a16="http://schemas.microsoft.com/office/drawing/2014/main" val="156616008"/>
                  </a:ext>
                </a:extLst>
              </a:tr>
              <a:tr h="893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dirty="0"/>
                        <a:t>Kurzbeschreibung</a:t>
                      </a:r>
                    </a:p>
                  </a:txBody>
                  <a:tcPr anchor="ctr">
                    <a:solidFill>
                      <a:schemeClr val="tx1">
                        <a:lumMod val="10000"/>
                        <a:lumOff val="90000"/>
                      </a:schemeClr>
                    </a:solidFill>
                  </a:tcPr>
                </a:tc>
                <a:tc gridSpan="3">
                  <a:txBody>
                    <a:bodyPr/>
                    <a:lstStyle/>
                    <a:p>
                      <a:r>
                        <a:rPr lang="de-DE" sz="900" kern="1200" dirty="0">
                          <a:solidFill>
                            <a:schemeClr val="tx1"/>
                          </a:solidFill>
                          <a:effectLst/>
                          <a:latin typeface="+mn-lt"/>
                          <a:ea typeface="+mn-ea"/>
                          <a:cs typeface="+mn-cs"/>
                        </a:rPr>
                        <a:t>Mit MOZART wird </a:t>
                      </a:r>
                      <a:r>
                        <a:rPr lang="de-DE" sz="900" b="1" kern="1200" dirty="0">
                          <a:solidFill>
                            <a:schemeClr val="tx1"/>
                          </a:solidFill>
                          <a:effectLst/>
                          <a:latin typeface="+mn-lt"/>
                          <a:ea typeface="+mn-ea"/>
                          <a:cs typeface="+mn-cs"/>
                        </a:rPr>
                        <a:t>Gesamtnetzbetrachtung</a:t>
                      </a:r>
                      <a:r>
                        <a:rPr lang="de-DE" sz="900" kern="1200" dirty="0">
                          <a:solidFill>
                            <a:schemeClr val="tx1"/>
                          </a:solidFill>
                          <a:effectLst/>
                          <a:latin typeface="+mn-lt"/>
                          <a:ea typeface="+mn-ea"/>
                          <a:cs typeface="+mn-cs"/>
                        </a:rPr>
                        <a:t> und </a:t>
                      </a:r>
                      <a:r>
                        <a:rPr lang="de-DE" sz="900" b="1" kern="1200" dirty="0">
                          <a:solidFill>
                            <a:schemeClr val="tx1"/>
                          </a:solidFill>
                          <a:effectLst/>
                          <a:latin typeface="+mn-lt"/>
                          <a:ea typeface="+mn-ea"/>
                          <a:cs typeface="+mn-cs"/>
                        </a:rPr>
                        <a:t>netzweit abgestimmte Ampelsteuerung</a:t>
                      </a:r>
                      <a:r>
                        <a:rPr lang="de-DE" sz="900" kern="1200" dirty="0">
                          <a:solidFill>
                            <a:schemeClr val="tx1"/>
                          </a:solidFill>
                          <a:effectLst/>
                          <a:latin typeface="+mn-lt"/>
                          <a:ea typeface="+mn-ea"/>
                          <a:cs typeface="+mn-cs"/>
                        </a:rPr>
                        <a:t> zur Verstetigung des Verkehrsflusses erreicht. Durch die </a:t>
                      </a:r>
                      <a:r>
                        <a:rPr lang="de-DE" sz="900" b="1" kern="1200" dirty="0">
                          <a:solidFill>
                            <a:schemeClr val="tx1"/>
                          </a:solidFill>
                          <a:effectLst/>
                          <a:latin typeface="+mn-lt"/>
                          <a:ea typeface="+mn-ea"/>
                          <a:cs typeface="+mn-cs"/>
                        </a:rPr>
                        <a:t>quanten-inspirierte Technologie „Digital Annealer“ </a:t>
                      </a:r>
                      <a:r>
                        <a:rPr lang="de-DE" sz="900" kern="1200" dirty="0">
                          <a:solidFill>
                            <a:schemeClr val="tx1"/>
                          </a:solidFill>
                          <a:effectLst/>
                          <a:latin typeface="+mn-lt"/>
                          <a:ea typeface="+mn-ea"/>
                          <a:cs typeface="+mn-cs"/>
                        </a:rPr>
                        <a:t>steht ein Lösungsansatz zur komplexen Berechnung zur Verfügung. Als Grundlage wird aus der </a:t>
                      </a:r>
                      <a:r>
                        <a:rPr lang="de-DE" sz="900" b="1" kern="1200" dirty="0">
                          <a:solidFill>
                            <a:schemeClr val="tx1"/>
                          </a:solidFill>
                          <a:effectLst/>
                          <a:latin typeface="+mn-lt"/>
                          <a:ea typeface="+mn-ea"/>
                          <a:cs typeface="+mn-cs"/>
                        </a:rPr>
                        <a:t>Sensorik im Netz</a:t>
                      </a:r>
                      <a:r>
                        <a:rPr lang="de-DE" sz="900" kern="1200" dirty="0">
                          <a:solidFill>
                            <a:schemeClr val="tx1"/>
                          </a:solidFill>
                          <a:effectLst/>
                          <a:latin typeface="+mn-lt"/>
                          <a:ea typeface="+mn-ea"/>
                          <a:cs typeface="+mn-cs"/>
                        </a:rPr>
                        <a:t> das aktuelle Verkehrsgeschehen ermittelt und in einem </a:t>
                      </a:r>
                      <a:r>
                        <a:rPr lang="de-DE" sz="900" b="1" kern="1200" dirty="0">
                          <a:solidFill>
                            <a:schemeClr val="tx1"/>
                          </a:solidFill>
                          <a:effectLst/>
                          <a:latin typeface="+mn-lt"/>
                          <a:ea typeface="+mn-ea"/>
                          <a:cs typeface="+mn-cs"/>
                        </a:rPr>
                        <a:t>Verkehrsmodell</a:t>
                      </a:r>
                      <a:r>
                        <a:rPr lang="de-DE" sz="900" kern="1200" dirty="0">
                          <a:solidFill>
                            <a:schemeClr val="tx1"/>
                          </a:solidFill>
                          <a:effectLst/>
                          <a:latin typeface="+mn-lt"/>
                          <a:ea typeface="+mn-ea"/>
                          <a:cs typeface="+mn-cs"/>
                        </a:rPr>
                        <a:t> abgebildet. Die Verkehrs- und Infrastrukturinformationen werden in der FUJITSU-Eigenentwicklung </a:t>
                      </a:r>
                      <a:r>
                        <a:rPr lang="de-DE" sz="900" b="1" kern="1200" dirty="0">
                          <a:solidFill>
                            <a:schemeClr val="tx1"/>
                          </a:solidFill>
                          <a:effectLst/>
                          <a:latin typeface="+mn-lt"/>
                          <a:ea typeface="+mn-ea"/>
                          <a:cs typeface="+mn-cs"/>
                        </a:rPr>
                        <a:t>„Traffic Light Optimizer“ (TLO)</a:t>
                      </a:r>
                      <a:r>
                        <a:rPr lang="de-DE" sz="900" kern="1200" dirty="0">
                          <a:solidFill>
                            <a:schemeClr val="tx1"/>
                          </a:solidFill>
                          <a:effectLst/>
                          <a:latin typeface="+mn-lt"/>
                          <a:ea typeface="+mn-ea"/>
                          <a:cs typeface="+mn-cs"/>
                        </a:rPr>
                        <a:t> für eine</a:t>
                      </a:r>
                      <a:r>
                        <a:rPr lang="de-DE" sz="900" b="1" kern="1200" dirty="0">
                          <a:solidFill>
                            <a:schemeClr val="tx1"/>
                          </a:solidFill>
                          <a:effectLst/>
                          <a:latin typeface="+mn-lt"/>
                          <a:ea typeface="+mn-ea"/>
                          <a:cs typeface="+mn-cs"/>
                        </a:rPr>
                        <a:t> Digital Annealer Unit (DAU)</a:t>
                      </a:r>
                      <a:r>
                        <a:rPr lang="de-DE" sz="900" kern="1200" dirty="0">
                          <a:solidFill>
                            <a:schemeClr val="tx1"/>
                          </a:solidFill>
                          <a:effectLst/>
                          <a:latin typeface="+mn-lt"/>
                          <a:ea typeface="+mn-ea"/>
                          <a:cs typeface="+mn-cs"/>
                        </a:rPr>
                        <a:t> gesammelt und Prognosevarianten für Ampelschaltungen erstellt. Die Auswahl der Programme wird daraufhin an die Ampeln gesandt. Der TLO und die DAU fungieren damit als </a:t>
                      </a:r>
                      <a:r>
                        <a:rPr lang="de-DE" sz="900" b="1" kern="1200" dirty="0">
                          <a:solidFill>
                            <a:schemeClr val="tx1"/>
                          </a:solidFill>
                          <a:effectLst/>
                          <a:latin typeface="+mn-lt"/>
                          <a:ea typeface="+mn-ea"/>
                          <a:cs typeface="+mn-cs"/>
                        </a:rPr>
                        <a:t>„Strategierechner für die Ampelsteuerung im Hafen“</a:t>
                      </a:r>
                      <a:r>
                        <a:rPr lang="de-DE" sz="900" kern="1200" dirty="0">
                          <a:solidFill>
                            <a:schemeClr val="tx1"/>
                          </a:solidFill>
                          <a:effectLst/>
                          <a:latin typeface="+mn-lt"/>
                          <a:ea typeface="+mn-ea"/>
                          <a:cs typeface="+mn-cs"/>
                        </a:rPr>
                        <a:t>.</a:t>
                      </a:r>
                      <a:endParaRPr lang="de-DE" sz="900" dirty="0"/>
                    </a:p>
                  </a:txBody>
                  <a:tcPr anchor="c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29489110"/>
                  </a:ext>
                </a:extLst>
              </a:tr>
              <a:tr h="491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dirty="0"/>
                        <a:t>Projektziele für HPA / Hafen</a:t>
                      </a:r>
                      <a:endParaRPr lang="de-DE" sz="1100" dirty="0"/>
                    </a:p>
                  </a:txBody>
                  <a:tcPr anchor="ctr">
                    <a:solidFill>
                      <a:schemeClr val="tx1">
                        <a:lumMod val="10000"/>
                        <a:lumOff val="90000"/>
                      </a:schemeClr>
                    </a:solidFill>
                  </a:tcPr>
                </a:tc>
                <a:tc gridSpan="3">
                  <a:txBody>
                    <a:bodyPr/>
                    <a:lstStyle/>
                    <a:p>
                      <a:r>
                        <a:rPr lang="de-DE" sz="900" kern="1200" dirty="0">
                          <a:solidFill>
                            <a:schemeClr val="tx1"/>
                          </a:solidFill>
                          <a:effectLst/>
                          <a:latin typeface="+mn-lt"/>
                          <a:ea typeface="+mn-ea"/>
                          <a:cs typeface="+mn-cs"/>
                        </a:rPr>
                        <a:t>Eine netzorientierte Ampelsteuerung erhöht die Verkehrskapazität auf den Bestandsstraßen. Das bedeutet auch: Erhöhung der Wettbewerbsfähigkeit/Leistungsfähigkeit des Hafens, Verzögerung/Vermeidung aufwändiger Ausbaumaßnahmen, Verringern von Verkehrsemissionen sowie First Mover in der Nutzung der Digital-Annealer-Technologie sein.</a:t>
                      </a:r>
                    </a:p>
                  </a:txBody>
                  <a:tcPr anchor="c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82259873"/>
                  </a:ext>
                </a:extLst>
              </a:tr>
              <a:tr h="1161031">
                <a:tc>
                  <a:txBody>
                    <a:bodyPr/>
                    <a:lstStyle/>
                    <a:p>
                      <a:r>
                        <a:rPr lang="de-DE" sz="1100" b="1" dirty="0"/>
                        <a:t>Aktueller Stand Q2/21</a:t>
                      </a:r>
                      <a:r>
                        <a:rPr lang="de-DE" sz="1100" dirty="0"/>
                        <a:t> (Was wurde bisher erreicht, wo stehen wir?)</a:t>
                      </a:r>
                    </a:p>
                  </a:txBody>
                  <a:tcPr anchor="ctr">
                    <a:solidFill>
                      <a:schemeClr val="tx1">
                        <a:lumMod val="10000"/>
                        <a:lumOff val="90000"/>
                      </a:schemeClr>
                    </a:solidFill>
                  </a:tcPr>
                </a:tc>
                <a:tc gridSpan="2">
                  <a:txBody>
                    <a:bodyPr/>
                    <a:lstStyle/>
                    <a:p>
                      <a:r>
                        <a:rPr lang="de-DE" sz="900" kern="1200" dirty="0">
                          <a:solidFill>
                            <a:schemeClr val="tx1"/>
                          </a:solidFill>
                          <a:effectLst/>
                          <a:latin typeface="+mn-lt"/>
                          <a:ea typeface="+mn-ea"/>
                          <a:cs typeface="+mn-cs"/>
                        </a:rPr>
                        <a:t>Der TLO optimiert mit den Prognosen des VISSIM-Modells die zu schaltenden Ampelphasen. Messungen aus Szenarien zeigen nach 5 Minuten Simulation eine stetige Verbesserung der Fahrzeug-Durchschnittsgeschwindigkeit im Modell ggü. dem Nichteingriff (geglättete Linie in rechter Darstellung). Je nach Szenario wird nach 15 Minuten eine Verbesserung bis zu 15% erreicht. Eine Referenzarchitektur zeigt technische Kernanforderungen und Betriebskonzepte (u. a. Anbindung  Sensorik/Verkehrsmodell, TLO-Kommunikation als cloud-/on-premise sowie Anforderungen Steuergeräte und Schnittstellen, die für Phase 4 benötigt werden.</a:t>
                      </a:r>
                    </a:p>
                  </a:txBody>
                  <a:tcPr>
                    <a:solidFill>
                      <a:schemeClr val="bg1"/>
                    </a:solidFill>
                  </a:tcPr>
                </a:tc>
                <a:tc hMerge="1">
                  <a:txBody>
                    <a:bodyPr/>
                    <a:lstStyle/>
                    <a:p>
                      <a:endParaRPr lang="de-DE"/>
                    </a:p>
                  </a:txBody>
                  <a:tcPr/>
                </a:tc>
                <a:tc>
                  <a:txBody>
                    <a:bodyPr/>
                    <a:lstStyle/>
                    <a:p>
                      <a:endParaRPr lang="de-DE" sz="900" kern="120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2780426272"/>
                  </a:ext>
                </a:extLst>
              </a:tr>
              <a:tr h="491205">
                <a:tc>
                  <a:txBody>
                    <a:bodyPr/>
                    <a:lstStyle/>
                    <a:p>
                      <a:r>
                        <a:rPr lang="de-DE" sz="1100" b="1" dirty="0"/>
                        <a:t>Nächste Schritte</a:t>
                      </a:r>
                    </a:p>
                  </a:txBody>
                  <a:tcPr anchor="ctr">
                    <a:solidFill>
                      <a:schemeClr val="tx1">
                        <a:lumMod val="10000"/>
                        <a:lumOff val="90000"/>
                      </a:schemeClr>
                    </a:solidFill>
                  </a:tcPr>
                </a:tc>
                <a:tc gridSpan="3">
                  <a:txBody>
                    <a:bodyPr/>
                    <a:lstStyle/>
                    <a:p>
                      <a:r>
                        <a:rPr lang="de-DE" sz="900" kern="1200" dirty="0">
                          <a:solidFill>
                            <a:schemeClr val="tx1"/>
                          </a:solidFill>
                          <a:effectLst/>
                          <a:latin typeface="+mn-lt"/>
                          <a:ea typeface="+mn-ea"/>
                          <a:cs typeface="+mn-cs"/>
                        </a:rPr>
                        <a:t>Im Folgeprojekt wird eine Datenanbindung des Verkehrsmanagements an das Simulationsmodell und die Simulationserprobung umgesetzt. Die Steuerung zur flexibleren Ampelschaltung anhand der Referenzarchitektur wird angepasst und ein Test zur echtzeitnahen Steuerung von Ampeln im Hafen durchgeführt.</a:t>
                      </a:r>
                      <a:endParaRPr lang="de-DE" sz="900" b="1" dirty="0"/>
                    </a:p>
                  </a:txBody>
                  <a:tcPr anchor="ctr">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93809623"/>
                  </a:ext>
                </a:extLst>
              </a:tr>
            </a:tbl>
          </a:graphicData>
        </a:graphic>
      </p:graphicFrame>
      <p:pic>
        <p:nvPicPr>
          <p:cNvPr id="20" name="Grafik 19">
            <a:extLst>
              <a:ext uri="{FF2B5EF4-FFF2-40B4-BE49-F238E27FC236}">
                <a16:creationId xmlns:a16="http://schemas.microsoft.com/office/drawing/2014/main" id="{2A5E734A-2A57-4D82-AB44-39DA9430F009}"/>
              </a:ext>
            </a:extLst>
          </p:cNvPr>
          <p:cNvPicPr>
            <a:picLocks noChangeAspect="1"/>
          </p:cNvPicPr>
          <p:nvPr/>
        </p:nvPicPr>
        <p:blipFill rotWithShape="1">
          <a:blip r:embed="rId2"/>
          <a:srcRect r="2732" b="26039"/>
          <a:stretch/>
        </p:blipFill>
        <p:spPr>
          <a:xfrm>
            <a:off x="5834061" y="3569044"/>
            <a:ext cx="3199508" cy="1115475"/>
          </a:xfrm>
          <a:prstGeom prst="rect">
            <a:avLst/>
          </a:prstGeom>
        </p:spPr>
      </p:pic>
    </p:spTree>
    <p:extLst>
      <p:ext uri="{BB962C8B-B14F-4D97-AF65-F5344CB8AC3E}">
        <p14:creationId xmlns:p14="http://schemas.microsoft.com/office/powerpoint/2010/main" val="194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3BC2B1A-C254-46DB-AAF0-23999F1EE999}"/>
              </a:ext>
            </a:extLst>
          </p:cNvPr>
          <p:cNvSpPr>
            <a:spLocks noGrp="1"/>
          </p:cNvSpPr>
          <p:nvPr>
            <p:ph type="sldNum" sz="quarter" idx="15"/>
          </p:nvPr>
        </p:nvSpPr>
        <p:spPr/>
        <p:txBody>
          <a:bodyPr/>
          <a:lstStyle/>
          <a:p>
            <a:fld id="{C63C361D-6D9E-4F98-8831-48736655B334}" type="slidenum">
              <a:rPr lang="en-US" smtClean="0"/>
              <a:pPr/>
              <a:t>2</a:t>
            </a:fld>
            <a:endParaRPr lang="en-US" dirty="0"/>
          </a:p>
        </p:txBody>
      </p:sp>
      <p:sp>
        <p:nvSpPr>
          <p:cNvPr id="6" name="Textfeld 5">
            <a:extLst>
              <a:ext uri="{FF2B5EF4-FFF2-40B4-BE49-F238E27FC236}">
                <a16:creationId xmlns:a16="http://schemas.microsoft.com/office/drawing/2014/main" id="{006D93ED-1EE1-4595-851F-E576842218A4}"/>
              </a:ext>
            </a:extLst>
          </p:cNvPr>
          <p:cNvSpPr txBox="1"/>
          <p:nvPr/>
        </p:nvSpPr>
        <p:spPr>
          <a:xfrm>
            <a:off x="1195898" y="4504494"/>
            <a:ext cx="5876925" cy="210961"/>
          </a:xfrm>
          <a:prstGeom prst="rect">
            <a:avLst/>
          </a:prstGeom>
          <a:solidFill>
            <a:schemeClr val="bg1"/>
          </a:solidFill>
        </p:spPr>
        <p:txBody>
          <a:bodyPr wrap="square" lIns="0" tIns="0" rIns="0" bIns="0" rtlCol="0">
            <a:noAutofit/>
          </a:bodyPr>
          <a:lstStyle/>
          <a:p>
            <a:pPr algn="ctr">
              <a:spcBef>
                <a:spcPts val="0"/>
              </a:spcBef>
              <a:spcAft>
                <a:spcPts val="0"/>
              </a:spcAft>
            </a:pPr>
            <a:r>
              <a:rPr lang="de-DE" sz="1050" dirty="0">
                <a:solidFill>
                  <a:srgbClr val="000000"/>
                </a:solidFill>
                <a:latin typeface="+mn-lt"/>
                <a:ea typeface="Allianz Sans" pitchFamily="50" charset="0"/>
              </a:rPr>
              <a:t>Detaildarstellung Simulationsmodell im FUJITSU-TLO</a:t>
            </a:r>
          </a:p>
        </p:txBody>
      </p:sp>
      <p:pic>
        <p:nvPicPr>
          <p:cNvPr id="8" name="Grafik 7">
            <a:extLst>
              <a:ext uri="{FF2B5EF4-FFF2-40B4-BE49-F238E27FC236}">
                <a16:creationId xmlns:a16="http://schemas.microsoft.com/office/drawing/2014/main" id="{B3D1DDC7-13DF-46E0-AD8D-5E44D50E8314}"/>
              </a:ext>
            </a:extLst>
          </p:cNvPr>
          <p:cNvPicPr>
            <a:picLocks noChangeAspect="1"/>
          </p:cNvPicPr>
          <p:nvPr/>
        </p:nvPicPr>
        <p:blipFill>
          <a:blip r:embed="rId2"/>
          <a:stretch>
            <a:fillRect/>
          </a:stretch>
        </p:blipFill>
        <p:spPr>
          <a:xfrm>
            <a:off x="2595914" y="624483"/>
            <a:ext cx="3180349" cy="3630535"/>
          </a:xfrm>
          <a:prstGeom prst="rect">
            <a:avLst/>
          </a:prstGeom>
        </p:spPr>
      </p:pic>
    </p:spTree>
    <p:extLst>
      <p:ext uri="{BB962C8B-B14F-4D97-AF65-F5344CB8AC3E}">
        <p14:creationId xmlns:p14="http://schemas.microsoft.com/office/powerpoint/2010/main" val="3116978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2"/>
</p:tagLst>
</file>

<file path=ppt/theme/theme1.xml><?xml version="1.0" encoding="utf-8"?>
<a:theme xmlns:a="http://schemas.openxmlformats.org/drawingml/2006/main" name="präsentations_vorlage_4-3">
  <a:themeElements>
    <a:clrScheme name="HPA Benutzerdefiniert">
      <a:dk1>
        <a:srgbClr val="002C57"/>
      </a:dk1>
      <a:lt1>
        <a:srgbClr val="FFFFFF"/>
      </a:lt1>
      <a:dk2>
        <a:srgbClr val="E2001A"/>
      </a:dk2>
      <a:lt2>
        <a:srgbClr val="002C57"/>
      </a:lt2>
      <a:accent1>
        <a:srgbClr val="009FDA"/>
      </a:accent1>
      <a:accent2>
        <a:srgbClr val="0046AD"/>
      </a:accent2>
      <a:accent3>
        <a:srgbClr val="57068C"/>
      </a:accent3>
      <a:accent4>
        <a:srgbClr val="830051"/>
      </a:accent4>
      <a:accent5>
        <a:srgbClr val="007EA3"/>
      </a:accent5>
      <a:accent6>
        <a:srgbClr val="FFA300"/>
      </a:accent6>
      <a:hlink>
        <a:srgbClr val="009FDA"/>
      </a:hlink>
      <a:folHlink>
        <a:srgbClr val="808080"/>
      </a:folHlink>
    </a:clrScheme>
    <a:fontScheme name="AllianzG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C73A7"/>
        </a:solidFill>
        <a:ln w="6350" cap="flat" cmpd="sng" algn="ctr">
          <a:noFill/>
          <a:prstDash val="solid"/>
          <a:round/>
          <a:headEnd type="none" w="med" len="med"/>
          <a:tailEnd type="none" w="med" len="med"/>
        </a:ln>
        <a:effectLst/>
      </a:spPr>
      <a:bodyPr vert="horz" wrap="square" lIns="72000" tIns="72000" rIns="72000" bIns="72000" numCol="1" rtlCol="0" anchor="t" anchorCtr="0" compatLnSpc="1">
        <a:prstTxWarp prst="textNoShape">
          <a:avLst/>
        </a:prstTxWarp>
        <a:noAutofit/>
      </a:bodyPr>
      <a:lstStyle>
        <a:defPPr marL="0" marR="0" indent="0" algn="ctr" defTabSz="914400" rtl="0" eaLnBrk="1" fontAlgn="base" latinLnBrk="0" hangingPunct="1">
          <a:lnSpc>
            <a:spcPct val="110000"/>
          </a:lnSpc>
          <a:spcBef>
            <a:spcPct val="50000"/>
          </a:spcBef>
          <a:spcAft>
            <a:spcPct val="25000"/>
          </a:spcAft>
          <a:buClr>
            <a:schemeClr val="tx2"/>
          </a:buClr>
          <a:buSzTx/>
          <a:buFont typeface="Wingdings" pitchFamily="2" charset="2"/>
          <a:buNone/>
          <a:tabLst/>
          <a:defRPr kumimoji="0" sz="1300" b="1" i="0" u="none" strike="noStrike" cap="none" normalizeH="0" baseline="0" dirty="0" smtClean="0">
            <a:ln>
              <a:noFill/>
            </a:ln>
            <a:solidFill>
              <a:schemeClr val="bg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noAutofit/>
      </a:bodyPr>
      <a:lstStyle>
        <a:defPPr>
          <a:spcBef>
            <a:spcPts val="0"/>
          </a:spcBef>
          <a:spcAft>
            <a:spcPts val="0"/>
          </a:spcAft>
          <a:defRPr sz="1200" dirty="0">
            <a:latin typeface="+mn-lt"/>
            <a:ea typeface="Allianz Sans" pitchFamily="50"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F3D1735706C224B8E4AA00A1E1965C5" ma:contentTypeVersion="12" ma:contentTypeDescription="Ein neues Dokument erstellen." ma:contentTypeScope="" ma:versionID="ac10cfab8f1bcaf7ad14c89cf4fe924c">
  <xsd:schema xmlns:xsd="http://www.w3.org/2001/XMLSchema" xmlns:xs="http://www.w3.org/2001/XMLSchema" xmlns:p="http://schemas.microsoft.com/office/2006/metadata/properties" xmlns:ns2="ccc653e9-13b4-498a-ba97-80df09957042" xmlns:ns3="3cdf5a38-3f3d-46eb-a10c-c3808c431c99" targetNamespace="http://schemas.microsoft.com/office/2006/metadata/properties" ma:root="true" ma:fieldsID="d1128bfa1a98f3fafae8227cd8d29ef5" ns2:_="" ns3:_="">
    <xsd:import namespace="ccc653e9-13b4-498a-ba97-80df09957042"/>
    <xsd:import namespace="3cdf5a38-3f3d-46eb-a10c-c3808c431c9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653e9-13b4-498a-ba97-80df0995704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df5a38-3f3d-46eb-a10c-c3808c431c9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3cdf5a38-3f3d-46eb-a10c-c3808c431c99">
      <UserInfo>
        <DisplayName>Besucher von CDO</DisplayName>
        <AccountId>4</AccountId>
        <AccountType/>
      </UserInfo>
      <UserInfo>
        <DisplayName>Baldauf, Ulrich</DisplayName>
        <AccountId>19</AccountId>
        <AccountType/>
      </UserInfo>
    </SharedWithUsers>
  </documentManagement>
</p:properties>
</file>

<file path=customXml/itemProps1.xml><?xml version="1.0" encoding="utf-8"?>
<ds:datastoreItem xmlns:ds="http://schemas.openxmlformats.org/officeDocument/2006/customXml" ds:itemID="{CBD6D7F9-4A30-44AE-A04D-EC895581B54A}">
  <ds:schemaRefs>
    <ds:schemaRef ds:uri="http://schemas.microsoft.com/sharepoint/v3/contenttype/forms"/>
  </ds:schemaRefs>
</ds:datastoreItem>
</file>

<file path=customXml/itemProps2.xml><?xml version="1.0" encoding="utf-8"?>
<ds:datastoreItem xmlns:ds="http://schemas.openxmlformats.org/officeDocument/2006/customXml" ds:itemID="{A8EECDBC-1CE8-4497-8FA8-C3E629299B7A}">
  <ds:schemaRefs>
    <ds:schemaRef ds:uri="http://schemas.microsoft.com/office/2006/metadata/longProperties"/>
  </ds:schemaRefs>
</ds:datastoreItem>
</file>

<file path=customXml/itemProps3.xml><?xml version="1.0" encoding="utf-8"?>
<ds:datastoreItem xmlns:ds="http://schemas.openxmlformats.org/officeDocument/2006/customXml" ds:itemID="{7F407B9D-E1C8-48F1-88F5-6E99C77AD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c653e9-13b4-498a-ba97-80df09957042"/>
    <ds:schemaRef ds:uri="3cdf5a38-3f3d-46eb-a10c-c3808c431c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19B10AD-246B-45B0-8FB3-ED45767C658C}">
  <ds:schemaRefs>
    <ds:schemaRef ds:uri="http://schemas.microsoft.com/office/2006/metadata/properties"/>
    <ds:schemaRef ds:uri="http://schemas.microsoft.com/office/infopath/2007/PartnerControls"/>
    <ds:schemaRef ds:uri="3cdf5a38-3f3d-46eb-a10c-c3808c431c99"/>
  </ds:schemaRefs>
</ds:datastoreItem>
</file>

<file path=docProps/app.xml><?xml version="1.0" encoding="utf-8"?>
<Properties xmlns="http://schemas.openxmlformats.org/officeDocument/2006/extended-properties" xmlns:vt="http://schemas.openxmlformats.org/officeDocument/2006/docPropsVTypes">
  <Template>präsentations_vorlage_4-3</Template>
  <TotalTime>0</TotalTime>
  <Words>345</Words>
  <Application>Microsoft Office PowerPoint</Application>
  <PresentationFormat>Bildschirmpräsentation (16:9)</PresentationFormat>
  <Paragraphs>16</Paragraphs>
  <Slides>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vt:i4>
      </vt:variant>
    </vt:vector>
  </HeadingPairs>
  <TitlesOfParts>
    <vt:vector size="5" baseType="lpstr">
      <vt:lpstr>Arial</vt:lpstr>
      <vt:lpstr>Wingdings</vt:lpstr>
      <vt:lpstr>präsentations_vorlage_4-3</vt:lpstr>
      <vt:lpstr>PowerPoint-Präsentation</vt:lpstr>
      <vt:lpstr>PowerPoint-Präsentation</vt:lpstr>
    </vt:vector>
  </TitlesOfParts>
  <Company>HPA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 ist eine Überschrift (Deckblatt, ohne Bild; 25-30 Punkt)</dc:title>
  <dc:creator>Andreia Tolciu</dc:creator>
  <cp:keywords>Notationskonzept</cp:keywords>
  <cp:lastModifiedBy>Schade, Rando</cp:lastModifiedBy>
  <cp:revision>20</cp:revision>
  <cp:lastPrinted>2018-05-31T15:25:32Z</cp:lastPrinted>
  <dcterms:created xsi:type="dcterms:W3CDTF">2014-05-21T08:47:28Z</dcterms:created>
  <dcterms:modified xsi:type="dcterms:W3CDTF">2021-05-25T13:35:29Z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TaxKeywordTaxHTField">
    <vt:lpwstr/>
  </property>
  <property fmtid="{D5CDD505-2E9C-101B-9397-08002B2CF9AE}" pid="4" name="TaxKeyword">
    <vt:lpwstr>1333;#Notationskonzept|e7f44f08-2cbf-48ba-9a3a-0f8f0c595c56</vt:lpwstr>
  </property>
  <property fmtid="{D5CDD505-2E9C-101B-9397-08002B2CF9AE}" pid="5" name="HPA Stichwörter">
    <vt:lpwstr/>
  </property>
  <property fmtid="{D5CDD505-2E9C-101B-9397-08002B2CF9AE}" pid="6" name="h0570f3595f14d568a5a565aaf7efde5">
    <vt:lpwstr/>
  </property>
  <property fmtid="{D5CDD505-2E9C-101B-9397-08002B2CF9AE}" pid="7" name="TaxCatchAll">
    <vt:lpwstr/>
  </property>
  <property fmtid="{D5CDD505-2E9C-101B-9397-08002B2CF9AE}" pid="8" name="PublishingExpirationDate">
    <vt:lpwstr/>
  </property>
  <property fmtid="{D5CDD505-2E9C-101B-9397-08002B2CF9AE}" pid="9" name="PublishingStartDate">
    <vt:lpwstr/>
  </property>
  <property fmtid="{D5CDD505-2E9C-101B-9397-08002B2CF9AE}" pid="10" name="ContentTypeId">
    <vt:lpwstr>0x0101001F3D1735706C224B8E4AA00A1E1965C5</vt:lpwstr>
  </property>
  <property fmtid="{D5CDD505-2E9C-101B-9397-08002B2CF9AE}" pid="11" name="MSIP_Label_9fa36981-5e1f-4cab-a8cf-7996f301a9d3_Enabled">
    <vt:lpwstr>true</vt:lpwstr>
  </property>
  <property fmtid="{D5CDD505-2E9C-101B-9397-08002B2CF9AE}" pid="12" name="MSIP_Label_9fa36981-5e1f-4cab-a8cf-7996f301a9d3_SetDate">
    <vt:lpwstr>2021-05-25T13:35:29Z</vt:lpwstr>
  </property>
  <property fmtid="{D5CDD505-2E9C-101B-9397-08002B2CF9AE}" pid="13" name="MSIP_Label_9fa36981-5e1f-4cab-a8cf-7996f301a9d3_Method">
    <vt:lpwstr>Standard</vt:lpwstr>
  </property>
  <property fmtid="{D5CDD505-2E9C-101B-9397-08002B2CF9AE}" pid="14" name="MSIP_Label_9fa36981-5e1f-4cab-a8cf-7996f301a9d3_Name">
    <vt:lpwstr>Intern</vt:lpwstr>
  </property>
  <property fmtid="{D5CDD505-2E9C-101B-9397-08002B2CF9AE}" pid="15" name="MSIP_Label_9fa36981-5e1f-4cab-a8cf-7996f301a9d3_SiteId">
    <vt:lpwstr>6af97098-95ec-4538-9a68-24b3426aa001</vt:lpwstr>
  </property>
  <property fmtid="{D5CDD505-2E9C-101B-9397-08002B2CF9AE}" pid="16" name="MSIP_Label_9fa36981-5e1f-4cab-a8cf-7996f301a9d3_ActionId">
    <vt:lpwstr>a2add532-0d0a-4a0f-a23d-4a53f1c7a87b</vt:lpwstr>
  </property>
  <property fmtid="{D5CDD505-2E9C-101B-9397-08002B2CF9AE}" pid="17" name="MSIP_Label_9fa36981-5e1f-4cab-a8cf-7996f301a9d3_ContentBits">
    <vt:lpwstr>1</vt:lpwstr>
  </property>
</Properties>
</file>